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mp3" ContentType="audio/unknown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59" r:id="rId2"/>
    <p:sldId id="256" r:id="rId3"/>
    <p:sldId id="262" r:id="rId4"/>
    <p:sldId id="263" r:id="rId5"/>
    <p:sldId id="360" r:id="rId6"/>
    <p:sldId id="361" r:id="rId7"/>
    <p:sldId id="378" r:id="rId8"/>
    <p:sldId id="257" r:id="rId9"/>
    <p:sldId id="379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265" r:id="rId25"/>
    <p:sldId id="266" r:id="rId26"/>
    <p:sldId id="269" r:id="rId27"/>
    <p:sldId id="300" r:id="rId28"/>
    <p:sldId id="302" r:id="rId29"/>
    <p:sldId id="303" r:id="rId30"/>
    <p:sldId id="304" r:id="rId31"/>
    <p:sldId id="301" r:id="rId32"/>
    <p:sldId id="308" r:id="rId33"/>
    <p:sldId id="309" r:id="rId34"/>
    <p:sldId id="313" r:id="rId35"/>
    <p:sldId id="320" r:id="rId36"/>
    <p:sldId id="325" r:id="rId37"/>
    <p:sldId id="314" r:id="rId38"/>
    <p:sldId id="323" r:id="rId39"/>
    <p:sldId id="327" r:id="rId40"/>
    <p:sldId id="324" r:id="rId41"/>
    <p:sldId id="332" r:id="rId42"/>
    <p:sldId id="353" r:id="rId43"/>
    <p:sldId id="355" r:id="rId44"/>
    <p:sldId id="356" r:id="rId45"/>
    <p:sldId id="333" r:id="rId46"/>
    <p:sldId id="334" r:id="rId47"/>
    <p:sldId id="316" r:id="rId48"/>
    <p:sldId id="335" r:id="rId49"/>
    <p:sldId id="336" r:id="rId50"/>
    <p:sldId id="338" r:id="rId51"/>
    <p:sldId id="337" r:id="rId52"/>
    <p:sldId id="340" r:id="rId53"/>
    <p:sldId id="342" r:id="rId54"/>
    <p:sldId id="343" r:id="rId55"/>
    <p:sldId id="344" r:id="rId56"/>
    <p:sldId id="345" r:id="rId57"/>
    <p:sldId id="346" r:id="rId58"/>
    <p:sldId id="341" r:id="rId59"/>
    <p:sldId id="347" r:id="rId60"/>
    <p:sldId id="348" r:id="rId61"/>
    <p:sldId id="349" r:id="rId62"/>
    <p:sldId id="350" r:id="rId63"/>
    <p:sldId id="351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A55"/>
    <a:srgbClr val="CE9A56"/>
    <a:srgbClr val="B6A666"/>
    <a:srgbClr val="95B77C"/>
    <a:srgbClr val="80C08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62" autoAdjust="0"/>
    <p:restoredTop sz="84038" autoAdjust="0"/>
  </p:normalViewPr>
  <p:slideViewPr>
    <p:cSldViewPr snapToGrid="0" showGuides="1">
      <p:cViewPr>
        <p:scale>
          <a:sx n="75" d="100"/>
          <a:sy n="75" d="100"/>
        </p:scale>
        <p:origin x="-78" y="-78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45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22113-2060-4D7F-873D-39B7967C9ACB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DC8F-BB3F-4D94-8838-37EBFC8B137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9244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1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5E74765B-9502-400E-8FCC-952CD40B5B79}" type="slidenum">
              <a:rPr lang="zh-CN" altLang="en-US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37757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3578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0886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2DC8F-BB3F-4D94-8838-37EBFC8B1377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8276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03D1E87-27BF-4B7C-8A5D-E492157F6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FC329587-5BBA-47D5-B63D-E17A7A09F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5EBB4D5-AF68-4704-9F1A-67F67A71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6828713-CCF7-4891-838D-9AF377918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53909A89-E648-486B-AC77-BE92118AC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01267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02F16BA-1BBC-49FD-99B2-91766581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E6DE6A8-ECB5-4AE8-AF7F-52AC6456C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84B9279-397A-4DA7-93E5-64689991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1423FDE-C23B-48FF-AD2D-972EB663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6DF2076-EE42-4D92-9069-3A2E9CD8D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1792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442C78D0-7DC0-459B-A4A6-757A70133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F858267-3C28-4FC1-91CF-BB9BCE7A1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C490446-2A9D-43BC-976B-F4C06559A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30E524C0-C327-4226-8454-A6842BD0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E7BC080-93C6-4074-8C9F-94370005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3186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C439B8D-2458-479D-B34C-578841FE7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8F2CAB9-D2A8-4194-88A7-54E0EDFA3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D3B637C-85D7-42E2-AD61-C6B679A1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57C2E18-09F6-4F0F-84F8-8EA6F740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806E8C2-C2B2-49D9-B432-850CBF3D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57438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242E708-D789-4642-8749-47DCB3E77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960AB98-A0B5-426D-B292-2DBB1368C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C6BD12F-DDD2-4A78-A69F-4A66C0ED3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6A4C5BD-8832-421E-BE4A-19A37515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CCF040D-6F42-446E-9A83-21DA0FCCD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0736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EEE1D31-06A6-4A68-87F3-EC0789E5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FBDB824-58AE-45BC-97A1-C984DA5E8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715C5DDB-DA01-4637-894E-60B9E22E6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01F6DCB6-FFC9-4A10-A31E-B9D63BD2B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842A632-DAF9-4868-9A43-11FEFBF6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788BC6A-F172-4289-ADF7-67CC6489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46911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D45F8E0-35E6-4BF8-9028-7EC8388E6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6313426-09B9-4CCF-8A3F-07C8F8A9B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20D2F597-025E-40AB-8DDA-5F595AD4C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CE2A31C-9C4D-4940-AE76-6C9226B096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7255A4E6-31E3-42BD-A3FC-05C2CDF60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07EA71E8-D6B2-4323-9375-84E939E8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922041B1-3CD4-44E3-BEE6-262100203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D60288F5-306A-4283-B837-77A1CE34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631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5929969-21A4-42BC-8C13-25BCD3C0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006D145F-3511-4DDE-8138-896BFC2F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37497F80-8DF1-4364-828B-765695B3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0BBEACA8-81DB-4C49-8AC1-BC6FB754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26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622D71AA-99A5-42B7-B7F8-DADED9AD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F8C27416-970B-4BA2-9D6A-10E991446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9CEC7D9F-1E1B-4AF2-B29B-EF0AC45CE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154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171FA6-846F-4479-9447-4901D968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5581F6B-27BC-424A-AC5E-877AA2725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DC6AA9BD-3838-4DC3-AAC4-611880991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83426984-3203-4DDA-A46C-31DCB08D9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26D1D69-F005-492D-88FE-B8D3FF75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84908B7-73BF-4C90-AA4F-99A48A81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3183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0F14BDA-AC5C-4E65-A8A0-5DD53E473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5D8C24A7-37D2-4F82-89F0-B9E97DFD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3D497AD2-F77E-48FA-A502-69BBD22A7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1CB01FE-DBE5-4AFD-869A-0A05D2E4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4B7C862D-8DF3-4988-AE06-EF2AF15B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B3F2CC8-6943-4741-BDDD-A29932C44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22064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5088B070-EB9A-402F-9B98-A8C16BF6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539FA2B-3887-471D-ABBC-2D3E65210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9F92B26-C683-446C-9F70-924B216D45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BFA2B-88C1-4F0A-AD86-FCD2B808A107}" type="datetimeFigureOut">
              <a:rPr lang="zh-CN" altLang="en-US" smtClean="0"/>
              <a:pPr/>
              <a:t>2018/5/12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3057FF8-B77F-4D64-AD0A-7AD62A9FF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FF5961E-0E43-4362-A689-9B1E4EC36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B26EC-981C-4ADC-A49D-7E9B305803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618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126"/>
          <p:cNvGrpSpPr>
            <a:grpSpLocks/>
          </p:cNvGrpSpPr>
          <p:nvPr/>
        </p:nvGrpSpPr>
        <p:grpSpPr bwMode="auto">
          <a:xfrm>
            <a:off x="-96838" y="0"/>
            <a:ext cx="12288838" cy="2781300"/>
            <a:chOff x="-96688" y="0"/>
            <a:chExt cx="12288688" cy="2780928"/>
          </a:xfrm>
        </p:grpSpPr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F2F49B60-AB62-42A6-B996-A68274CC3845}"/>
                </a:ext>
              </a:extLst>
            </p:cNvPr>
            <p:cNvCxnSpPr/>
            <p:nvPr/>
          </p:nvCxnSpPr>
          <p:spPr>
            <a:xfrm flipV="1">
              <a:off x="7464483" y="1988872"/>
              <a:ext cx="935027" cy="792056"/>
            </a:xfrm>
            <a:prstGeom prst="line">
              <a:avLst/>
            </a:prstGeom>
            <a:ln>
              <a:solidFill>
                <a:srgbClr val="1F85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6BC69221-2AA9-4A40-9F3E-960A30F85FA6}"/>
                </a:ext>
              </a:extLst>
            </p:cNvPr>
            <p:cNvCxnSpPr/>
            <p:nvPr/>
          </p:nvCxnSpPr>
          <p:spPr>
            <a:xfrm flipV="1">
              <a:off x="8400256" y="0"/>
              <a:ext cx="3791744" cy="1988840"/>
            </a:xfrm>
            <a:prstGeom prst="line">
              <a:avLst/>
            </a:prstGeom>
            <a:ln w="76200">
              <a:gradFill>
                <a:gsLst>
                  <a:gs pos="0">
                    <a:srgbClr val="1F857E"/>
                  </a:gs>
                  <a:gs pos="100000">
                    <a:srgbClr val="116063">
                      <a:alpha val="2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CAB40142-23C5-4C91-A4AB-2F3A0A40BBBC}"/>
                </a:ext>
              </a:extLst>
            </p:cNvPr>
            <p:cNvCxnSpPr/>
            <p:nvPr/>
          </p:nvCxnSpPr>
          <p:spPr>
            <a:xfrm flipH="1" flipV="1">
              <a:off x="3648179" y="1988872"/>
              <a:ext cx="1150924" cy="792056"/>
            </a:xfrm>
            <a:prstGeom prst="line">
              <a:avLst/>
            </a:prstGeom>
            <a:ln>
              <a:solidFill>
                <a:srgbClr val="1F85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="" xmlns:a16="http://schemas.microsoft.com/office/drawing/2014/main" id="{9725DF00-602D-45DC-A449-127FA2E05382}"/>
                </a:ext>
              </a:extLst>
            </p:cNvPr>
            <p:cNvCxnSpPr/>
            <p:nvPr/>
          </p:nvCxnSpPr>
          <p:spPr>
            <a:xfrm flipH="1" flipV="1">
              <a:off x="0" y="0"/>
              <a:ext cx="3647727" cy="1988840"/>
            </a:xfrm>
            <a:prstGeom prst="line">
              <a:avLst/>
            </a:prstGeom>
            <a:ln w="762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="" xmlns:a16="http://schemas.microsoft.com/office/drawing/2014/main" id="{420D85C0-A627-4A83-8BBF-2ED0DE43E112}"/>
                </a:ext>
              </a:extLst>
            </p:cNvPr>
            <p:cNvCxnSpPr>
              <a:stCxn id="6" idx="3"/>
            </p:cNvCxnSpPr>
            <p:nvPr/>
          </p:nvCxnSpPr>
          <p:spPr>
            <a:xfrm flipH="1" flipV="1">
              <a:off x="5177899" y="1484784"/>
              <a:ext cx="954105" cy="720080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54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="" xmlns:a16="http://schemas.microsoft.com/office/drawing/2014/main" id="{0828002C-4F77-48AA-B9E0-6173469D9487}"/>
                </a:ext>
              </a:extLst>
            </p:cNvPr>
            <p:cNvCxnSpPr/>
            <p:nvPr/>
          </p:nvCxnSpPr>
          <p:spPr>
            <a:xfrm flipH="1">
              <a:off x="1271464" y="1484784"/>
              <a:ext cx="3906435" cy="1296144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="" xmlns:a16="http://schemas.microsoft.com/office/drawing/2014/main" id="{350CFED0-E849-4C00-9315-F88EB888A3E1}"/>
                </a:ext>
              </a:extLst>
            </p:cNvPr>
            <p:cNvCxnSpPr/>
            <p:nvPr/>
          </p:nvCxnSpPr>
          <p:spPr>
            <a:xfrm flipH="1" flipV="1">
              <a:off x="-96688" y="1988840"/>
              <a:ext cx="1368152" cy="792088"/>
            </a:xfrm>
            <a:prstGeom prst="line">
              <a:avLst/>
            </a:prstGeom>
            <a:ln w="25400">
              <a:gradFill>
                <a:gsLst>
                  <a:gs pos="100000">
                    <a:schemeClr val="tx1">
                      <a:alpha val="25000"/>
                    </a:schemeClr>
                  </a:gs>
                  <a:gs pos="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直接连接符 3090">
              <a:extLst>
                <a:ext uri="{FF2B5EF4-FFF2-40B4-BE49-F238E27FC236}">
                  <a16:creationId xmlns="" xmlns:a16="http://schemas.microsoft.com/office/drawing/2014/main" id="{F47D0AAE-0032-483E-BA97-AD02F99AD6AD}"/>
                </a:ext>
              </a:extLst>
            </p:cNvPr>
            <p:cNvCxnSpPr>
              <a:stCxn id="6" idx="3"/>
            </p:cNvCxnSpPr>
            <p:nvPr/>
          </p:nvCxnSpPr>
          <p:spPr>
            <a:xfrm flipV="1">
              <a:off x="6132004" y="1484784"/>
              <a:ext cx="864096" cy="720080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44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直接连接符 3092">
              <a:extLst>
                <a:ext uri="{FF2B5EF4-FFF2-40B4-BE49-F238E27FC236}">
                  <a16:creationId xmlns="" xmlns:a16="http://schemas.microsoft.com/office/drawing/2014/main" id="{1D18736E-25C5-44EE-A8F4-8F05236EA9B5}"/>
                </a:ext>
              </a:extLst>
            </p:cNvPr>
            <p:cNvCxnSpPr/>
            <p:nvPr/>
          </p:nvCxnSpPr>
          <p:spPr>
            <a:xfrm>
              <a:off x="6996100" y="1484784"/>
              <a:ext cx="3996444" cy="1296144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直接连接符 3095">
              <a:extLst>
                <a:ext uri="{FF2B5EF4-FFF2-40B4-BE49-F238E27FC236}">
                  <a16:creationId xmlns="" xmlns:a16="http://schemas.microsoft.com/office/drawing/2014/main" id="{0ABC6376-B5F5-48AA-8D51-6BF7DF0DD715}"/>
                </a:ext>
              </a:extLst>
            </p:cNvPr>
            <p:cNvCxnSpPr/>
            <p:nvPr/>
          </p:nvCxnSpPr>
          <p:spPr>
            <a:xfrm flipV="1">
              <a:off x="10992544" y="2024844"/>
              <a:ext cx="1199456" cy="756084"/>
            </a:xfrm>
            <a:prstGeom prst="line">
              <a:avLst/>
            </a:prstGeom>
            <a:ln w="25400">
              <a:gradFill>
                <a:gsLst>
                  <a:gs pos="0">
                    <a:srgbClr val="1F857E"/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87"/>
          <p:cNvGrpSpPr>
            <a:grpSpLocks/>
          </p:cNvGrpSpPr>
          <p:nvPr/>
        </p:nvGrpSpPr>
        <p:grpSpPr bwMode="auto">
          <a:xfrm flipV="1">
            <a:off x="-96838" y="3954463"/>
            <a:ext cx="12288838" cy="2781300"/>
            <a:chOff x="-96688" y="0"/>
            <a:chExt cx="12288688" cy="2780928"/>
          </a:xfrm>
        </p:grpSpPr>
        <p:cxnSp>
          <p:nvCxnSpPr>
            <p:cNvPr id="89" name="直接连接符 88">
              <a:extLst>
                <a:ext uri="{FF2B5EF4-FFF2-40B4-BE49-F238E27FC236}">
                  <a16:creationId xmlns="" xmlns:a16="http://schemas.microsoft.com/office/drawing/2014/main" id="{544E73E7-68AC-48B5-A41D-42C72046F701}"/>
                </a:ext>
              </a:extLst>
            </p:cNvPr>
            <p:cNvCxnSpPr/>
            <p:nvPr/>
          </p:nvCxnSpPr>
          <p:spPr>
            <a:xfrm flipV="1">
              <a:off x="7464483" y="1938079"/>
              <a:ext cx="935027" cy="842849"/>
            </a:xfrm>
            <a:prstGeom prst="line">
              <a:avLst/>
            </a:prstGeom>
            <a:ln>
              <a:solidFill>
                <a:srgbClr val="1F85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="" xmlns:a16="http://schemas.microsoft.com/office/drawing/2014/main" id="{32A06568-6322-4E92-B285-0BF1B8B3491F}"/>
                </a:ext>
              </a:extLst>
            </p:cNvPr>
            <p:cNvCxnSpPr/>
            <p:nvPr/>
          </p:nvCxnSpPr>
          <p:spPr>
            <a:xfrm flipV="1">
              <a:off x="8400256" y="0"/>
              <a:ext cx="3791744" cy="1938728"/>
            </a:xfrm>
            <a:prstGeom prst="line">
              <a:avLst/>
            </a:prstGeom>
            <a:ln w="47625">
              <a:gradFill>
                <a:gsLst>
                  <a:gs pos="0">
                    <a:srgbClr val="1F857E"/>
                  </a:gs>
                  <a:gs pos="100000">
                    <a:srgbClr val="116063">
                      <a:alpha val="2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="" xmlns:a16="http://schemas.microsoft.com/office/drawing/2014/main" id="{DF5F5596-C5F9-44EC-BBD2-41A6BEE28E5B}"/>
                </a:ext>
              </a:extLst>
            </p:cNvPr>
            <p:cNvCxnSpPr/>
            <p:nvPr/>
          </p:nvCxnSpPr>
          <p:spPr>
            <a:xfrm flipH="1" flipV="1">
              <a:off x="3648179" y="1988872"/>
              <a:ext cx="1150924" cy="792056"/>
            </a:xfrm>
            <a:prstGeom prst="line">
              <a:avLst/>
            </a:prstGeom>
            <a:ln>
              <a:solidFill>
                <a:srgbClr val="1F85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="" xmlns:a16="http://schemas.microsoft.com/office/drawing/2014/main" id="{68A68CA0-8972-4131-B4A5-BDF933ACA92B}"/>
                </a:ext>
              </a:extLst>
            </p:cNvPr>
            <p:cNvCxnSpPr/>
            <p:nvPr/>
          </p:nvCxnSpPr>
          <p:spPr>
            <a:xfrm flipH="1" flipV="1">
              <a:off x="0" y="0"/>
              <a:ext cx="3647727" cy="1988840"/>
            </a:xfrm>
            <a:prstGeom prst="line">
              <a:avLst/>
            </a:prstGeom>
            <a:ln w="762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="" xmlns:a16="http://schemas.microsoft.com/office/drawing/2014/main" id="{EA94BB98-B3D0-483A-A701-EF599789167A}"/>
                </a:ext>
              </a:extLst>
            </p:cNvPr>
            <p:cNvCxnSpPr/>
            <p:nvPr/>
          </p:nvCxnSpPr>
          <p:spPr>
            <a:xfrm flipH="1" flipV="1">
              <a:off x="5159896" y="1484784"/>
              <a:ext cx="972109" cy="720080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54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>
              <a:extLst>
                <a:ext uri="{FF2B5EF4-FFF2-40B4-BE49-F238E27FC236}">
                  <a16:creationId xmlns="" xmlns:a16="http://schemas.microsoft.com/office/drawing/2014/main" id="{348E614D-F34C-4CDF-8C80-884CE30C0565}"/>
                </a:ext>
              </a:extLst>
            </p:cNvPr>
            <p:cNvCxnSpPr/>
            <p:nvPr/>
          </p:nvCxnSpPr>
          <p:spPr>
            <a:xfrm flipH="1">
              <a:off x="1271464" y="1484784"/>
              <a:ext cx="3906435" cy="1296144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>
              <a:extLst>
                <a:ext uri="{FF2B5EF4-FFF2-40B4-BE49-F238E27FC236}">
                  <a16:creationId xmlns="" xmlns:a16="http://schemas.microsoft.com/office/drawing/2014/main" id="{85172439-F73F-46CE-9243-69E50413388A}"/>
                </a:ext>
              </a:extLst>
            </p:cNvPr>
            <p:cNvCxnSpPr/>
            <p:nvPr/>
          </p:nvCxnSpPr>
          <p:spPr>
            <a:xfrm flipH="1" flipV="1">
              <a:off x="-96688" y="1988840"/>
              <a:ext cx="1368152" cy="792088"/>
            </a:xfrm>
            <a:prstGeom prst="line">
              <a:avLst/>
            </a:prstGeom>
            <a:ln w="25400">
              <a:gradFill>
                <a:gsLst>
                  <a:gs pos="100000">
                    <a:schemeClr val="tx1">
                      <a:alpha val="25000"/>
                    </a:schemeClr>
                  </a:gs>
                  <a:gs pos="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="" xmlns:a16="http://schemas.microsoft.com/office/drawing/2014/main" id="{3B4AAC1C-53F6-4C85-9F7A-8EE3C9ADBC4B}"/>
                </a:ext>
              </a:extLst>
            </p:cNvPr>
            <p:cNvCxnSpPr/>
            <p:nvPr/>
          </p:nvCxnSpPr>
          <p:spPr>
            <a:xfrm flipV="1">
              <a:off x="6132004" y="1484784"/>
              <a:ext cx="864096" cy="720080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16063">
                      <a:alpha val="44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="" xmlns:a16="http://schemas.microsoft.com/office/drawing/2014/main" id="{5B079D72-6DB0-4CAC-907A-7B82BF43A47D}"/>
                </a:ext>
              </a:extLst>
            </p:cNvPr>
            <p:cNvCxnSpPr/>
            <p:nvPr/>
          </p:nvCxnSpPr>
          <p:spPr>
            <a:xfrm>
              <a:off x="6996100" y="1484784"/>
              <a:ext cx="3996444" cy="1296144"/>
            </a:xfrm>
            <a:prstGeom prst="line">
              <a:avLst/>
            </a:prstGeom>
            <a:ln w="38100">
              <a:gradFill>
                <a:gsLst>
                  <a:gs pos="0">
                    <a:srgbClr val="116063"/>
                  </a:gs>
                  <a:gs pos="100000">
                    <a:srgbClr val="1F857E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="" xmlns:a16="http://schemas.microsoft.com/office/drawing/2014/main" id="{FC661DF1-58E7-4A49-A438-EE910095EDBB}"/>
                </a:ext>
              </a:extLst>
            </p:cNvPr>
            <p:cNvCxnSpPr/>
            <p:nvPr/>
          </p:nvCxnSpPr>
          <p:spPr>
            <a:xfrm flipV="1">
              <a:off x="10992544" y="2024844"/>
              <a:ext cx="1199456" cy="756084"/>
            </a:xfrm>
            <a:prstGeom prst="line">
              <a:avLst/>
            </a:prstGeom>
            <a:ln w="25400">
              <a:gradFill>
                <a:gsLst>
                  <a:gs pos="0">
                    <a:srgbClr val="1F857E"/>
                  </a:gs>
                  <a:gs pos="100000">
                    <a:schemeClr val="tx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E9262374-5D28-4A2D-92E1-CCF35BD0C669}"/>
              </a:ext>
            </a:extLst>
          </p:cNvPr>
          <p:cNvCxnSpPr>
            <a:stCxn id="6" idx="3"/>
          </p:cNvCxnSpPr>
          <p:nvPr/>
        </p:nvCxnSpPr>
        <p:spPr>
          <a:xfrm flipH="1" flipV="1">
            <a:off x="6096000" y="-48986"/>
            <a:ext cx="36004" cy="2253850"/>
          </a:xfrm>
          <a:prstGeom prst="line">
            <a:avLst/>
          </a:prstGeom>
          <a:ln w="76200">
            <a:gradFill>
              <a:gsLst>
                <a:gs pos="0">
                  <a:srgbClr val="116063"/>
                </a:gs>
                <a:gs pos="100000">
                  <a:srgbClr val="116063">
                    <a:alpha val="1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="" xmlns:a16="http://schemas.microsoft.com/office/drawing/2014/main" id="{7F1876BB-62FE-412A-B4BE-DE4885AB2668}"/>
              </a:ext>
            </a:extLst>
          </p:cNvPr>
          <p:cNvCxnSpPr/>
          <p:nvPr/>
        </p:nvCxnSpPr>
        <p:spPr>
          <a:xfrm flipH="1">
            <a:off x="6114001" y="4509120"/>
            <a:ext cx="36004" cy="2253850"/>
          </a:xfrm>
          <a:prstGeom prst="line">
            <a:avLst/>
          </a:prstGeom>
          <a:ln w="76200">
            <a:gradFill>
              <a:gsLst>
                <a:gs pos="0">
                  <a:srgbClr val="116063"/>
                </a:gs>
                <a:gs pos="100000">
                  <a:srgbClr val="116063">
                    <a:alpha val="10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六边形 5">
            <a:extLst>
              <a:ext uri="{FF2B5EF4-FFF2-40B4-BE49-F238E27FC236}">
                <a16:creationId xmlns="" xmlns:a16="http://schemas.microsoft.com/office/drawing/2014/main" id="{63E3BB7A-0C02-4F3C-B8E2-119370E3C4AD}"/>
              </a:ext>
            </a:extLst>
          </p:cNvPr>
          <p:cNvSpPr/>
          <p:nvPr/>
        </p:nvSpPr>
        <p:spPr>
          <a:xfrm rot="5400000">
            <a:off x="4979876" y="2024844"/>
            <a:ext cx="2304256" cy="2664296"/>
          </a:xfrm>
          <a:prstGeom prst="hexagon">
            <a:avLst/>
          </a:prstGeom>
          <a:noFill/>
          <a:ln w="76200">
            <a:gradFill>
              <a:gsLst>
                <a:gs pos="0">
                  <a:srgbClr val="1F857E">
                    <a:lumMod val="86000"/>
                    <a:lumOff val="14000"/>
                  </a:srgbClr>
                </a:gs>
                <a:gs pos="74000">
                  <a:srgbClr val="1F857E">
                    <a:lumMod val="76000"/>
                    <a:lumOff val="24000"/>
                  </a:srgbClr>
                </a:gs>
                <a:gs pos="40000">
                  <a:srgbClr val="116063">
                    <a:lumMod val="76000"/>
                    <a:lumOff val="24000"/>
                  </a:srgbClr>
                </a:gs>
                <a:gs pos="100000">
                  <a:srgbClr val="1F857E"/>
                </a:gs>
              </a:gsLst>
              <a:lin ang="5400000" scaled="1"/>
            </a:gradFill>
          </a:ln>
          <a:effectLst>
            <a:outerShdw blurRad="63500" sx="102000" sy="102000" algn="c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3252" name="图片 3251">
            <a:extLst>
              <a:ext uri="{FF2B5EF4-FFF2-40B4-BE49-F238E27FC236}">
                <a16:creationId xmlns="" xmlns:a16="http://schemas.microsoft.com/office/drawing/2014/main" id="{7DE3C00B-56EF-451E-A342-3CE15F3C049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3754" y="2409911"/>
            <a:ext cx="1982846" cy="1926808"/>
          </a:xfrm>
          <a:prstGeom prst="rect">
            <a:avLst/>
          </a:prstGeom>
          <a:effectLst>
            <a:glow rad="101600">
              <a:srgbClr val="1F857E">
                <a:alpha val="14000"/>
              </a:srgbClr>
            </a:glow>
          </a:effectLst>
        </p:spPr>
      </p:pic>
      <p:sp>
        <p:nvSpPr>
          <p:cNvPr id="111" name="文本框 110">
            <a:extLst>
              <a:ext uri="{FF2B5EF4-FFF2-40B4-BE49-F238E27FC236}">
                <a16:creationId xmlns="" xmlns:a16="http://schemas.microsoft.com/office/drawing/2014/main" id="{EC9CB0BF-FACB-46F2-BD3B-5157C3396851}"/>
              </a:ext>
            </a:extLst>
          </p:cNvPr>
          <p:cNvSpPr txBox="1"/>
          <p:nvPr/>
        </p:nvSpPr>
        <p:spPr>
          <a:xfrm>
            <a:off x="5300772" y="2844007"/>
            <a:ext cx="1606209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6000">
              <a:defRPr/>
            </a:pPr>
            <a:r>
              <a:rPr lang="zh-CN" altLang="en-US" sz="5400" b="1" dirty="0">
                <a:blipFill>
                  <a:blip r:embed="rId4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王者</a:t>
            </a:r>
          </a:p>
        </p:txBody>
      </p:sp>
      <p:grpSp>
        <p:nvGrpSpPr>
          <p:cNvPr id="5" name="组合 66"/>
          <p:cNvGrpSpPr>
            <a:grpSpLocks/>
          </p:cNvGrpSpPr>
          <p:nvPr/>
        </p:nvGrpSpPr>
        <p:grpSpPr bwMode="auto">
          <a:xfrm>
            <a:off x="4672013" y="2640013"/>
            <a:ext cx="290512" cy="379412"/>
            <a:chOff x="4671571" y="2640563"/>
            <a:chExt cx="290890" cy="378175"/>
          </a:xfrm>
        </p:grpSpPr>
        <p:sp>
          <p:nvSpPr>
            <p:cNvPr id="66" name="梯形 65">
              <a:extLst>
                <a:ext uri="{FF2B5EF4-FFF2-40B4-BE49-F238E27FC236}">
                  <a16:creationId xmlns="" xmlns:a16="http://schemas.microsoft.com/office/drawing/2014/main" id="{55433521-F9B3-4C1A-B777-FBE450EDED77}"/>
                </a:ext>
              </a:extLst>
            </p:cNvPr>
            <p:cNvSpPr/>
            <p:nvPr/>
          </p:nvSpPr>
          <p:spPr>
            <a:xfrm rot="18147434">
              <a:off x="4778756" y="2846160"/>
              <a:ext cx="299059" cy="46098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3" name="梯形 112">
              <a:extLst>
                <a:ext uri="{FF2B5EF4-FFF2-40B4-BE49-F238E27FC236}">
                  <a16:creationId xmlns="" xmlns:a16="http://schemas.microsoft.com/office/drawing/2014/main" id="{27737656-2D69-42DF-BC5A-04DAF6E085E7}"/>
                </a:ext>
              </a:extLst>
            </p:cNvPr>
            <p:cNvSpPr/>
            <p:nvPr/>
          </p:nvSpPr>
          <p:spPr>
            <a:xfrm rot="4937820">
              <a:off x="4553012" y="2822415"/>
              <a:ext cx="287983" cy="5086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4" name="梯形 113">
              <a:extLst>
                <a:ext uri="{FF2B5EF4-FFF2-40B4-BE49-F238E27FC236}">
                  <a16:creationId xmlns="" xmlns:a16="http://schemas.microsoft.com/office/drawing/2014/main" id="{FFBB3AE9-9DF5-4B93-A6ED-73C8017AA326}"/>
                </a:ext>
              </a:extLst>
            </p:cNvPr>
            <p:cNvSpPr/>
            <p:nvPr/>
          </p:nvSpPr>
          <p:spPr>
            <a:xfrm rot="9966663">
              <a:off x="4684288" y="2640563"/>
              <a:ext cx="278173" cy="45887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7" name="组合 115"/>
          <p:cNvGrpSpPr>
            <a:grpSpLocks/>
          </p:cNvGrpSpPr>
          <p:nvPr/>
        </p:nvGrpSpPr>
        <p:grpSpPr bwMode="auto">
          <a:xfrm rot="3501114">
            <a:off x="5915025" y="2005013"/>
            <a:ext cx="336550" cy="438150"/>
            <a:chOff x="4671571" y="2640563"/>
            <a:chExt cx="290890" cy="378175"/>
          </a:xfrm>
        </p:grpSpPr>
        <p:sp>
          <p:nvSpPr>
            <p:cNvPr id="117" name="梯形 116">
              <a:extLst>
                <a:ext uri="{FF2B5EF4-FFF2-40B4-BE49-F238E27FC236}">
                  <a16:creationId xmlns="" xmlns:a16="http://schemas.microsoft.com/office/drawing/2014/main" id="{0F3B4533-A0F9-4D0D-B3EA-4C42D76CDFCF}"/>
                </a:ext>
              </a:extLst>
            </p:cNvPr>
            <p:cNvSpPr/>
            <p:nvPr/>
          </p:nvSpPr>
          <p:spPr>
            <a:xfrm rot="18147434">
              <a:off x="4779325" y="2846765"/>
              <a:ext cx="298703" cy="4528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8" name="梯形 117">
              <a:extLst>
                <a:ext uri="{FF2B5EF4-FFF2-40B4-BE49-F238E27FC236}">
                  <a16:creationId xmlns="" xmlns:a16="http://schemas.microsoft.com/office/drawing/2014/main" id="{83CD05F6-E613-4DB5-BAF9-F15061628A80}"/>
                </a:ext>
              </a:extLst>
            </p:cNvPr>
            <p:cNvSpPr/>
            <p:nvPr/>
          </p:nvSpPr>
          <p:spPr>
            <a:xfrm rot="4937820">
              <a:off x="4544324" y="2829981"/>
              <a:ext cx="286372" cy="50769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19" name="梯形 118">
              <a:extLst>
                <a:ext uri="{FF2B5EF4-FFF2-40B4-BE49-F238E27FC236}">
                  <a16:creationId xmlns="" xmlns:a16="http://schemas.microsoft.com/office/drawing/2014/main" id="{EF680496-DABD-4E21-8691-7FFDEE934532}"/>
                </a:ext>
              </a:extLst>
            </p:cNvPr>
            <p:cNvSpPr/>
            <p:nvPr/>
          </p:nvSpPr>
          <p:spPr>
            <a:xfrm rot="9966663">
              <a:off x="4673918" y="2643308"/>
              <a:ext cx="277169" cy="4521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9" name="组合 119"/>
          <p:cNvGrpSpPr>
            <a:grpSpLocks/>
          </p:cNvGrpSpPr>
          <p:nvPr/>
        </p:nvGrpSpPr>
        <p:grpSpPr bwMode="auto">
          <a:xfrm flipH="1">
            <a:off x="7296150" y="2636838"/>
            <a:ext cx="292100" cy="377825"/>
            <a:chOff x="4671571" y="2640563"/>
            <a:chExt cx="290890" cy="378175"/>
          </a:xfrm>
        </p:grpSpPr>
        <p:sp>
          <p:nvSpPr>
            <p:cNvPr id="121" name="梯形 120">
              <a:extLst>
                <a:ext uri="{FF2B5EF4-FFF2-40B4-BE49-F238E27FC236}">
                  <a16:creationId xmlns="" xmlns:a16="http://schemas.microsoft.com/office/drawing/2014/main" id="{A5B71D44-E93F-495A-B902-DA07C8E650A2}"/>
                </a:ext>
              </a:extLst>
            </p:cNvPr>
            <p:cNvSpPr/>
            <p:nvPr/>
          </p:nvSpPr>
          <p:spPr>
            <a:xfrm rot="18147434">
              <a:off x="4779107" y="2846451"/>
              <a:ext cx="298726" cy="4584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22" name="梯形 121">
              <a:extLst>
                <a:ext uri="{FF2B5EF4-FFF2-40B4-BE49-F238E27FC236}">
                  <a16:creationId xmlns="" xmlns:a16="http://schemas.microsoft.com/office/drawing/2014/main" id="{DB6B7CB7-3285-448C-8D30-933528C4621C}"/>
                </a:ext>
              </a:extLst>
            </p:cNvPr>
            <p:cNvSpPr/>
            <p:nvPr/>
          </p:nvSpPr>
          <p:spPr>
            <a:xfrm rot="4937820">
              <a:off x="4553065" y="2822629"/>
              <a:ext cx="287603" cy="5059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23" name="梯形 122">
              <a:extLst>
                <a:ext uri="{FF2B5EF4-FFF2-40B4-BE49-F238E27FC236}">
                  <a16:creationId xmlns="" xmlns:a16="http://schemas.microsoft.com/office/drawing/2014/main" id="{7C68CBE2-59C7-4F18-BBCF-02AB0405046E}"/>
                </a:ext>
              </a:extLst>
            </p:cNvPr>
            <p:cNvSpPr/>
            <p:nvPr/>
          </p:nvSpPr>
          <p:spPr>
            <a:xfrm rot="9966663">
              <a:off x="4684218" y="2640563"/>
              <a:ext cx="278243" cy="4608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10" name="组合 123"/>
          <p:cNvGrpSpPr>
            <a:grpSpLocks/>
          </p:cNvGrpSpPr>
          <p:nvPr/>
        </p:nvGrpSpPr>
        <p:grpSpPr bwMode="auto">
          <a:xfrm flipV="1">
            <a:off x="4687888" y="3724275"/>
            <a:ext cx="290512" cy="377825"/>
            <a:chOff x="4671571" y="2640563"/>
            <a:chExt cx="290890" cy="378175"/>
          </a:xfrm>
        </p:grpSpPr>
        <p:sp>
          <p:nvSpPr>
            <p:cNvPr id="125" name="梯形 124">
              <a:extLst>
                <a:ext uri="{FF2B5EF4-FFF2-40B4-BE49-F238E27FC236}">
                  <a16:creationId xmlns="" xmlns:a16="http://schemas.microsoft.com/office/drawing/2014/main" id="{2BB7D591-6A9A-4022-9D40-18DCF2B980CC}"/>
                </a:ext>
              </a:extLst>
            </p:cNvPr>
            <p:cNvSpPr/>
            <p:nvPr/>
          </p:nvSpPr>
          <p:spPr>
            <a:xfrm rot="18147434">
              <a:off x="4778922" y="2846326"/>
              <a:ext cx="298726" cy="46098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26" name="梯形 125">
              <a:extLst>
                <a:ext uri="{FF2B5EF4-FFF2-40B4-BE49-F238E27FC236}">
                  <a16:creationId xmlns="" xmlns:a16="http://schemas.microsoft.com/office/drawing/2014/main" id="{86F4E8E8-3AEE-4082-8DCE-DCE19F71458A}"/>
                </a:ext>
              </a:extLst>
            </p:cNvPr>
            <p:cNvSpPr/>
            <p:nvPr/>
          </p:nvSpPr>
          <p:spPr>
            <a:xfrm rot="4937820">
              <a:off x="4553202" y="2822490"/>
              <a:ext cx="287603" cy="5086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27" name="梯形 126">
              <a:extLst>
                <a:ext uri="{FF2B5EF4-FFF2-40B4-BE49-F238E27FC236}">
                  <a16:creationId xmlns="" xmlns:a16="http://schemas.microsoft.com/office/drawing/2014/main" id="{716154D1-7EA3-42B0-B429-D67761138148}"/>
                </a:ext>
              </a:extLst>
            </p:cNvPr>
            <p:cNvSpPr/>
            <p:nvPr/>
          </p:nvSpPr>
          <p:spPr>
            <a:xfrm rot="9966663">
              <a:off x="4684288" y="2640563"/>
              <a:ext cx="278173" cy="4608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12" name="组合 127"/>
          <p:cNvGrpSpPr>
            <a:grpSpLocks/>
          </p:cNvGrpSpPr>
          <p:nvPr/>
        </p:nvGrpSpPr>
        <p:grpSpPr bwMode="auto">
          <a:xfrm flipH="1" flipV="1">
            <a:off x="7291388" y="3713163"/>
            <a:ext cx="290512" cy="377825"/>
            <a:chOff x="4671571" y="2640563"/>
            <a:chExt cx="290890" cy="378175"/>
          </a:xfrm>
        </p:grpSpPr>
        <p:sp>
          <p:nvSpPr>
            <p:cNvPr id="129" name="梯形 128">
              <a:extLst>
                <a:ext uri="{FF2B5EF4-FFF2-40B4-BE49-F238E27FC236}">
                  <a16:creationId xmlns="" xmlns:a16="http://schemas.microsoft.com/office/drawing/2014/main" id="{A0028E4C-21A3-4038-B424-25ADDC494E13}"/>
                </a:ext>
              </a:extLst>
            </p:cNvPr>
            <p:cNvSpPr/>
            <p:nvPr/>
          </p:nvSpPr>
          <p:spPr>
            <a:xfrm rot="18147434">
              <a:off x="4778922" y="2846326"/>
              <a:ext cx="298726" cy="46098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0" name="梯形 129">
              <a:extLst>
                <a:ext uri="{FF2B5EF4-FFF2-40B4-BE49-F238E27FC236}">
                  <a16:creationId xmlns="" xmlns:a16="http://schemas.microsoft.com/office/drawing/2014/main" id="{103E9E63-A726-41D2-A23B-4D0044CA1B46}"/>
                </a:ext>
              </a:extLst>
            </p:cNvPr>
            <p:cNvSpPr/>
            <p:nvPr/>
          </p:nvSpPr>
          <p:spPr>
            <a:xfrm rot="4937820">
              <a:off x="4553202" y="2822491"/>
              <a:ext cx="287604" cy="50866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1" name="梯形 130">
              <a:extLst>
                <a:ext uri="{FF2B5EF4-FFF2-40B4-BE49-F238E27FC236}">
                  <a16:creationId xmlns="" xmlns:a16="http://schemas.microsoft.com/office/drawing/2014/main" id="{1E6D92DD-31E2-4820-81F2-1BE75DDB304F}"/>
                </a:ext>
              </a:extLst>
            </p:cNvPr>
            <p:cNvSpPr/>
            <p:nvPr/>
          </p:nvSpPr>
          <p:spPr>
            <a:xfrm rot="9966663">
              <a:off x="4684288" y="2640563"/>
              <a:ext cx="278173" cy="46081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grpSp>
        <p:nvGrpSpPr>
          <p:cNvPr id="13" name="组合 131"/>
          <p:cNvGrpSpPr>
            <a:grpSpLocks/>
          </p:cNvGrpSpPr>
          <p:nvPr/>
        </p:nvGrpSpPr>
        <p:grpSpPr bwMode="auto">
          <a:xfrm rot="18098886" flipV="1">
            <a:off x="5926931" y="4279107"/>
            <a:ext cx="338137" cy="438150"/>
            <a:chOff x="4671571" y="2640563"/>
            <a:chExt cx="290890" cy="378175"/>
          </a:xfrm>
        </p:grpSpPr>
        <p:sp>
          <p:nvSpPr>
            <p:cNvPr id="133" name="梯形 132">
              <a:extLst>
                <a:ext uri="{FF2B5EF4-FFF2-40B4-BE49-F238E27FC236}">
                  <a16:creationId xmlns="" xmlns:a16="http://schemas.microsoft.com/office/drawing/2014/main" id="{AFCE495E-D13C-4192-9699-233C511AABF1}"/>
                </a:ext>
              </a:extLst>
            </p:cNvPr>
            <p:cNvSpPr/>
            <p:nvPr/>
          </p:nvSpPr>
          <p:spPr>
            <a:xfrm rot="18147434">
              <a:off x="4769852" y="2850311"/>
              <a:ext cx="298703" cy="46433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4" name="梯形 133">
              <a:extLst>
                <a:ext uri="{FF2B5EF4-FFF2-40B4-BE49-F238E27FC236}">
                  <a16:creationId xmlns="" xmlns:a16="http://schemas.microsoft.com/office/drawing/2014/main" id="{D45B39FD-A580-46DA-834D-9B57ED98CA58}"/>
                </a:ext>
              </a:extLst>
            </p:cNvPr>
            <p:cNvSpPr/>
            <p:nvPr/>
          </p:nvSpPr>
          <p:spPr>
            <a:xfrm rot="4937820">
              <a:off x="4552139" y="2824900"/>
              <a:ext cx="286372" cy="50530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135" name="梯形 134">
              <a:extLst>
                <a:ext uri="{FF2B5EF4-FFF2-40B4-BE49-F238E27FC236}">
                  <a16:creationId xmlns="" xmlns:a16="http://schemas.microsoft.com/office/drawing/2014/main" id="{8E22F9C0-DEAC-4023-8E20-9ED6E87E644E}"/>
                </a:ext>
              </a:extLst>
            </p:cNvPr>
            <p:cNvSpPr/>
            <p:nvPr/>
          </p:nvSpPr>
          <p:spPr>
            <a:xfrm rot="9966663">
              <a:off x="4683431" y="2650002"/>
              <a:ext cx="277234" cy="45217"/>
            </a:xfrm>
            <a:prstGeom prst="trapezoid">
              <a:avLst>
                <a:gd name="adj" fmla="val 109156"/>
              </a:avLst>
            </a:prstGeom>
            <a:gradFill>
              <a:gsLst>
                <a:gs pos="0">
                  <a:schemeClr val="bg1">
                    <a:alpha val="60000"/>
                  </a:schemeClr>
                </a:gs>
                <a:gs pos="50000">
                  <a:srgbClr val="FFFFFF"/>
                </a:gs>
                <a:gs pos="100000">
                  <a:schemeClr val="bg1">
                    <a:alpha val="58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68" name="等腰三角形 67">
            <a:extLst>
              <a:ext uri="{FF2B5EF4-FFF2-40B4-BE49-F238E27FC236}">
                <a16:creationId xmlns="" xmlns:a16="http://schemas.microsoft.com/office/drawing/2014/main" id="{A4FBD2D6-75D2-41BF-BF36-800532A38C80}"/>
              </a:ext>
            </a:extLst>
          </p:cNvPr>
          <p:cNvSpPr/>
          <p:nvPr/>
        </p:nvSpPr>
        <p:spPr>
          <a:xfrm rot="3672025">
            <a:off x="8325643" y="1802607"/>
            <a:ext cx="334963" cy="279400"/>
          </a:xfrm>
          <a:prstGeom prst="triangle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7" name="等腰三角形 136">
            <a:extLst>
              <a:ext uri="{FF2B5EF4-FFF2-40B4-BE49-F238E27FC236}">
                <a16:creationId xmlns="" xmlns:a16="http://schemas.microsoft.com/office/drawing/2014/main" id="{E7EB7BE0-5BA5-4010-BBB9-EA759ACCC99F}"/>
              </a:ext>
            </a:extLst>
          </p:cNvPr>
          <p:cNvSpPr/>
          <p:nvPr/>
        </p:nvSpPr>
        <p:spPr>
          <a:xfrm rot="17927975" flipV="1">
            <a:off x="8262143" y="4666457"/>
            <a:ext cx="334963" cy="279400"/>
          </a:xfrm>
          <a:prstGeom prst="triangle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8" name="等腰三角形 137">
            <a:extLst>
              <a:ext uri="{FF2B5EF4-FFF2-40B4-BE49-F238E27FC236}">
                <a16:creationId xmlns="" xmlns:a16="http://schemas.microsoft.com/office/drawing/2014/main" id="{43CC9C3C-95C1-40B8-8479-168C86A60750}"/>
              </a:ext>
            </a:extLst>
          </p:cNvPr>
          <p:cNvSpPr/>
          <p:nvPr/>
        </p:nvSpPr>
        <p:spPr>
          <a:xfrm rot="17927975" flipH="1">
            <a:off x="3410744" y="1835944"/>
            <a:ext cx="334962" cy="279400"/>
          </a:xfrm>
          <a:prstGeom prst="triangle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9" name="等腰三角形 138">
            <a:extLst>
              <a:ext uri="{FF2B5EF4-FFF2-40B4-BE49-F238E27FC236}">
                <a16:creationId xmlns="" xmlns:a16="http://schemas.microsoft.com/office/drawing/2014/main" id="{5AD9D79D-7FB1-4631-ACA9-F67F89DFBC45}"/>
              </a:ext>
            </a:extLst>
          </p:cNvPr>
          <p:cNvSpPr/>
          <p:nvPr/>
        </p:nvSpPr>
        <p:spPr>
          <a:xfrm rot="3672025" flipH="1" flipV="1">
            <a:off x="3394868" y="4656932"/>
            <a:ext cx="334963" cy="279400"/>
          </a:xfrm>
          <a:prstGeom prst="triangle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41763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" dur="1000"/>
                                        <p:tgtEl>
                                          <p:spTgt spid="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5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528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137" grpId="0" animBg="1"/>
      <p:bldP spid="138" grpId="0" animBg="1"/>
      <p:bldP spid="13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文本框 2"/>
          <p:cNvSpPr txBox="1"/>
          <p:nvPr/>
        </p:nvSpPr>
        <p:spPr>
          <a:xfrm>
            <a:off x="661034" y="1543869"/>
            <a:ext cx="2838451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你</a:t>
            </a:r>
          </a:p>
        </p:txBody>
      </p:sp>
      <p:sp>
        <p:nvSpPr>
          <p:cNvPr id="129" name="文本框 3"/>
          <p:cNvSpPr txBox="1"/>
          <p:nvPr/>
        </p:nvSpPr>
        <p:spPr>
          <a:xfrm>
            <a:off x="3338195" y="1543869"/>
            <a:ext cx="2838451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将</a:t>
            </a:r>
          </a:p>
        </p:txBody>
      </p:sp>
      <p:sp>
        <p:nvSpPr>
          <p:cNvPr id="130" name="文本框 4"/>
          <p:cNvSpPr txBox="1"/>
          <p:nvPr/>
        </p:nvSpPr>
        <p:spPr>
          <a:xfrm>
            <a:off x="6015354" y="1543869"/>
            <a:ext cx="2838451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39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看</a:t>
            </a:r>
          </a:p>
        </p:txBody>
      </p:sp>
      <p:sp>
        <p:nvSpPr>
          <p:cNvPr id="131" name="文本框 5"/>
          <p:cNvSpPr txBox="1"/>
          <p:nvPr/>
        </p:nvSpPr>
        <p:spPr>
          <a:xfrm>
            <a:off x="1060173" y="1543868"/>
            <a:ext cx="10470793" cy="3170099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0000" b="1" spc="-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下午</a:t>
            </a:r>
            <a:r>
              <a:rPr dirty="0"/>
              <a:t>好</a:t>
            </a:r>
          </a:p>
        </p:txBody>
      </p:sp>
    </p:spTree>
    <p:extLst>
      <p:ext uri="{BB962C8B-B14F-4D97-AF65-F5344CB8AC3E}">
        <p14:creationId xmlns:p14="http://schemas.microsoft.com/office/powerpoint/2010/main" xmlns="" val="238444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27"/>
    </mc:Choice>
    <mc:Fallback>
      <p:transition spd="slow" advTm="52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文本框 7"/>
          <p:cNvSpPr txBox="1"/>
          <p:nvPr/>
        </p:nvSpPr>
        <p:spPr>
          <a:xfrm>
            <a:off x="4667250" y="2767281"/>
            <a:ext cx="3986420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8000"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smtClean="0"/>
              <a:t>我</a:t>
            </a:r>
            <a:r>
              <a:rPr lang="zh-CN" altLang="en-US" dirty="0"/>
              <a:t>们</a:t>
            </a:r>
            <a:r>
              <a:rPr dirty="0" smtClean="0"/>
              <a:t>是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2826820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82"/>
    </mc:Choice>
    <mc:Fallback>
      <p:transition spd="slow" advTm="482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" fill="hold"/>
                                        <p:tgtEl>
                                          <p:spTgt spid="13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文本框 3"/>
          <p:cNvSpPr txBox="1"/>
          <p:nvPr/>
        </p:nvSpPr>
        <p:spPr>
          <a:xfrm>
            <a:off x="1385455" y="1376219"/>
            <a:ext cx="12404436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4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3900" dirty="0" smtClean="0">
                <a:solidFill>
                  <a:schemeClr val="bg1"/>
                </a:solidFill>
              </a:rPr>
              <a:t>王者队</a:t>
            </a:r>
            <a:endParaRPr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838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78"/>
    </mc:Choice>
    <mc:Fallback>
      <p:transition spd="slow" advTm="47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文本框 2"/>
          <p:cNvSpPr txBox="1"/>
          <p:nvPr/>
        </p:nvSpPr>
        <p:spPr>
          <a:xfrm>
            <a:off x="4876800" y="2767281"/>
            <a:ext cx="2438403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8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一群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46548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60"/>
    </mc:Choice>
    <mc:Fallback>
      <p:transition spd="slow" advTm="36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文本框 3"/>
          <p:cNvSpPr txBox="1"/>
          <p:nvPr/>
        </p:nvSpPr>
        <p:spPr>
          <a:xfrm>
            <a:off x="425173" y="239091"/>
            <a:ext cx="8330900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800" dirty="0"/>
              <a:t>创新</a:t>
            </a:r>
            <a:endParaRPr sz="20800" dirty="0"/>
          </a:p>
        </p:txBody>
      </p:sp>
    </p:spTree>
    <p:extLst>
      <p:ext uri="{BB962C8B-B14F-4D97-AF65-F5344CB8AC3E}">
        <p14:creationId xmlns:p14="http://schemas.microsoft.com/office/powerpoint/2010/main" xmlns="" val="102236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38"/>
    </mc:Choice>
    <mc:Fallback>
      <p:transition spd="slow" advTm="238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3"/>
          <p:cNvSpPr txBox="1"/>
          <p:nvPr/>
        </p:nvSpPr>
        <p:spPr>
          <a:xfrm>
            <a:off x="2104585" y="1241035"/>
            <a:ext cx="7982830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800" dirty="0"/>
              <a:t>无畏</a:t>
            </a:r>
            <a:endParaRPr sz="20800" dirty="0"/>
          </a:p>
        </p:txBody>
      </p:sp>
    </p:spTree>
    <p:extLst>
      <p:ext uri="{BB962C8B-B14F-4D97-AF65-F5344CB8AC3E}">
        <p14:creationId xmlns:p14="http://schemas.microsoft.com/office/powerpoint/2010/main" xmlns="" val="226977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19"/>
    </mc:Choice>
    <mc:Fallback>
      <p:transition spd="slow" advTm="31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文本框 3"/>
          <p:cNvSpPr txBox="1"/>
          <p:nvPr/>
        </p:nvSpPr>
        <p:spPr>
          <a:xfrm>
            <a:off x="2959301" y="1690254"/>
            <a:ext cx="7828773" cy="3939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5000" dirty="0"/>
              <a:t>乐观</a:t>
            </a:r>
            <a:endParaRPr sz="25000" dirty="0"/>
          </a:p>
        </p:txBody>
      </p:sp>
    </p:spTree>
    <p:extLst>
      <p:ext uri="{BB962C8B-B14F-4D97-AF65-F5344CB8AC3E}">
        <p14:creationId xmlns:p14="http://schemas.microsoft.com/office/powerpoint/2010/main" xmlns="" val="93560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23"/>
    </mc:Choice>
    <mc:Fallback>
      <p:transition spd="slow" advTm="22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文本框 3"/>
          <p:cNvSpPr txBox="1"/>
          <p:nvPr/>
        </p:nvSpPr>
        <p:spPr>
          <a:xfrm>
            <a:off x="5243720" y="2630104"/>
            <a:ext cx="5544354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800" dirty="0"/>
              <a:t>中二</a:t>
            </a:r>
            <a:endParaRPr sz="20800" dirty="0"/>
          </a:p>
        </p:txBody>
      </p:sp>
    </p:spTree>
    <p:extLst>
      <p:ext uri="{BB962C8B-B14F-4D97-AF65-F5344CB8AC3E}">
        <p14:creationId xmlns:p14="http://schemas.microsoft.com/office/powerpoint/2010/main" xmlns="" val="4196862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41"/>
    </mc:Choice>
    <mc:Fallback>
      <p:transition spd="slow" advTm="24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2"/>
          <p:cNvSpPr txBox="1"/>
          <p:nvPr/>
        </p:nvSpPr>
        <p:spPr>
          <a:xfrm>
            <a:off x="4876800" y="2767281"/>
            <a:ext cx="2438403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8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4888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66"/>
    </mc:Choice>
    <mc:Fallback>
      <p:transition spd="slow" advTm="36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文本框 3"/>
          <p:cNvSpPr txBox="1"/>
          <p:nvPr/>
        </p:nvSpPr>
        <p:spPr>
          <a:xfrm>
            <a:off x="1027873" y="887527"/>
            <a:ext cx="6243381" cy="3293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20800" dirty="0">
                <a:solidFill>
                  <a:srgbClr val="FF0000"/>
                </a:solidFill>
              </a:rPr>
              <a:t>优秀</a:t>
            </a:r>
            <a:endParaRPr sz="20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97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672"/>
    </mc:Choice>
    <mc:Fallback>
      <p:transition spd="slow" advTm="67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rkin - Tiger Rhythm">
            <a:hlinkClick r:id="" action="ppaction://media"/>
            <a:extLst>
              <a:ext uri="{FF2B5EF4-FFF2-40B4-BE49-F238E27FC236}">
                <a16:creationId xmlns="" xmlns:a16="http://schemas.microsoft.com/office/drawing/2014/main" id="{D0A8D897-31DD-44FA-8974-789858DD1D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>
                  <p14:fade out="50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3030200" y="7625729"/>
            <a:ext cx="609600" cy="609600"/>
          </a:xfrm>
          <a:prstGeom prst="rect">
            <a:avLst/>
          </a:prstGeom>
        </p:spPr>
      </p:pic>
      <p:pic>
        <p:nvPicPr>
          <p:cNvPr id="6" name="2">
            <a:extLst>
              <a:ext uri="{FF2B5EF4-FFF2-40B4-BE49-F238E27FC236}">
                <a16:creationId xmlns="" xmlns:a16="http://schemas.microsoft.com/office/drawing/2014/main" id="{6DF08B16-4418-4D1E-B5C2-3739A5317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573244" y="2459874"/>
            <a:ext cx="4972487" cy="2773559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1" descr="new尘4-1.png">
            <a:extLst>
              <a:ext uri="{FF2B5EF4-FFF2-40B4-BE49-F238E27FC236}">
                <a16:creationId xmlns="" xmlns:a16="http://schemas.microsoft.com/office/drawing/2014/main" id="{0F497789-A07B-4A3F-BBCE-657E8CB8A6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96686" y="2780673"/>
            <a:ext cx="5737024" cy="2000967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="" xmlns:a16="http://schemas.microsoft.com/office/drawing/2014/main" id="{626D3769-1C1B-4C37-BF63-DC2EEB9F8C74}"/>
              </a:ext>
            </a:extLst>
          </p:cNvPr>
          <p:cNvSpPr/>
          <p:nvPr/>
        </p:nvSpPr>
        <p:spPr>
          <a:xfrm>
            <a:off x="4030726" y="-2468956"/>
            <a:ext cx="3981924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Hey!</a:t>
            </a:r>
            <a:endParaRPr lang="zh-CN" altLang="en-US" sz="13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5321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0.00612 0.65718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328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7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by x="250000" y="250000"/>
                                      <p:from x="100000" y="100000"/>
                                      <p:to x="250000" y="250000"/>
                                    </p:animScale>
                                    <p:animEffect transition="out" filter="fade">
                                      <p:cBhvr>
                                        <p:cTn id="15" dur="500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67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2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70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by x="300000" y="300000"/>
                                      <p:from x="100000" y="100000"/>
                                      <p:to x="200000" y="200000"/>
                                    </p:animScale>
                                    <p:animEffect transition="out" filter="fade">
                                      <p:cBhvr>
                                        <p:cTn id="23" dur="500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67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nimMotion origin="layout" path="M 6.25E-7 -2.96296E-6 L -0.04792 -0.00555 " pathEditMode="relative">
                                      <p:cBhvr from="" to="">
                                        <p:cTn id="25" dur="50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7879" numSld="999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3"/>
          <p:cNvSpPr txBox="1"/>
          <p:nvPr/>
        </p:nvSpPr>
        <p:spPr>
          <a:xfrm>
            <a:off x="5902036" y="1433393"/>
            <a:ext cx="6213253" cy="275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algn="just">
              <a:defRPr sz="3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7300" dirty="0"/>
              <a:t>青年</a:t>
            </a:r>
            <a:endParaRPr sz="17300" dirty="0"/>
          </a:p>
        </p:txBody>
      </p:sp>
    </p:spTree>
    <p:extLst>
      <p:ext uri="{BB962C8B-B14F-4D97-AF65-F5344CB8AC3E}">
        <p14:creationId xmlns:p14="http://schemas.microsoft.com/office/powerpoint/2010/main" xmlns="" val="28956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55"/>
    </mc:Choice>
    <mc:Fallback>
      <p:transition spd="slow" advTm="45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文本框 3"/>
          <p:cNvSpPr txBox="1"/>
          <p:nvPr/>
        </p:nvSpPr>
        <p:spPr>
          <a:xfrm>
            <a:off x="2849216" y="622853"/>
            <a:ext cx="694414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0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接  下  来</a:t>
            </a:r>
          </a:p>
        </p:txBody>
      </p:sp>
    </p:spTree>
    <p:extLst>
      <p:ext uri="{BB962C8B-B14F-4D97-AF65-F5344CB8AC3E}">
        <p14:creationId xmlns:p14="http://schemas.microsoft.com/office/powerpoint/2010/main" xmlns="" val="142461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39"/>
    </mc:Choice>
    <mc:Fallback>
      <p:transition spd="slow" advTm="23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文本框 3"/>
          <p:cNvSpPr txBox="1"/>
          <p:nvPr/>
        </p:nvSpPr>
        <p:spPr>
          <a:xfrm>
            <a:off x="5156200" y="3075057"/>
            <a:ext cx="187960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40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是</a:t>
            </a:r>
          </a:p>
        </p:txBody>
      </p:sp>
    </p:spTree>
    <p:extLst>
      <p:ext uri="{BB962C8B-B14F-4D97-AF65-F5344CB8AC3E}">
        <p14:creationId xmlns:p14="http://schemas.microsoft.com/office/powerpoint/2010/main" xmlns="" val="2455262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03"/>
    </mc:Choice>
    <mc:Fallback>
      <p:transition spd="slow" advTm="30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文本框 3"/>
          <p:cNvSpPr txBox="1"/>
          <p:nvPr/>
        </p:nvSpPr>
        <p:spPr>
          <a:xfrm>
            <a:off x="4648200" y="3075057"/>
            <a:ext cx="2895603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9000" b="1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 smtClean="0"/>
              <a:t>我</a:t>
            </a:r>
            <a:r>
              <a:rPr dirty="0" err="1" smtClean="0">
                <a:solidFill>
                  <a:srgbClr val="FFFFFF"/>
                </a:solidFill>
              </a:rPr>
              <a:t>的时间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28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96"/>
    </mc:Choice>
    <mc:Fallback>
      <p:transition spd="slow" advTm="49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EC359446-1939-4988-B022-E031BAB03A79}"/>
              </a:ext>
            </a:extLst>
          </p:cNvPr>
          <p:cNvSpPr/>
          <p:nvPr/>
        </p:nvSpPr>
        <p:spPr>
          <a:xfrm>
            <a:off x="2889383" y="2459504"/>
            <a:ext cx="634019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王者之队</a:t>
            </a:r>
            <a:endParaRPr lang="zh-CN" altLang="en-US" sz="12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41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90"/>
    </mc:Choice>
    <mc:Fallback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87BA9DE4-A3C7-4A79-8B0D-6358F942865A}"/>
              </a:ext>
            </a:extLst>
          </p:cNvPr>
          <p:cNvSpPr/>
          <p:nvPr/>
        </p:nvSpPr>
        <p:spPr>
          <a:xfrm>
            <a:off x="5225731" y="2921168"/>
            <a:ext cx="249299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精彩展示</a:t>
            </a:r>
            <a:endParaRPr lang="zh-CN" altLang="en-US" sz="45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726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 advClick="0" advTm="1000">
        <p14:flythrough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774 -1.85185E-6 L -1.875E-6 -1.85185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847771" y="3075057"/>
            <a:ext cx="249646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7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准备好！</a:t>
            </a: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5951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 advClick="0" advTm="50"/>
    </mc:Choice>
    <mc:Fallback>
      <p:transition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4254500" y="3075057"/>
            <a:ext cx="36830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7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千万别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569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"/>
    </mc:Choice>
    <mc:Fallback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6F17D5BE-FF86-4392-8ABC-173F0A278C7C}"/>
              </a:ext>
            </a:extLst>
          </p:cNvPr>
          <p:cNvSpPr txBox="1"/>
          <p:nvPr/>
        </p:nvSpPr>
        <p:spPr>
          <a:xfrm>
            <a:off x="4736049" y="2680683"/>
            <a:ext cx="26468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眨眼</a:t>
            </a:r>
          </a:p>
        </p:txBody>
      </p:sp>
    </p:spTree>
    <p:extLst>
      <p:ext uri="{BB962C8B-B14F-4D97-AF65-F5344CB8AC3E}">
        <p14:creationId xmlns:p14="http://schemas.microsoft.com/office/powerpoint/2010/main" xmlns="" val="201999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30">
        <p14:flythrough/>
      </p:transition>
    </mc:Choice>
    <mc:Fallback>
      <p:transition advClick="0" advTm="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CEB63419-8240-4F17-A096-F9EDF22B1B2C}"/>
              </a:ext>
            </a:extLst>
          </p:cNvPr>
          <p:cNvSpPr txBox="1"/>
          <p:nvPr/>
        </p:nvSpPr>
        <p:spPr>
          <a:xfrm>
            <a:off x="1495381" y="726301"/>
            <a:ext cx="9161482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5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眨眼</a:t>
            </a:r>
          </a:p>
        </p:txBody>
      </p:sp>
    </p:spTree>
    <p:extLst>
      <p:ext uri="{BB962C8B-B14F-4D97-AF65-F5344CB8AC3E}">
        <p14:creationId xmlns:p14="http://schemas.microsoft.com/office/powerpoint/2010/main" xmlns="" val="244674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Tm="30">
        <p14:flythrough/>
      </p:transition>
    </mc:Choice>
    <mc:Fallback>
      <p:transition advTm="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EBD1075C-DCB4-4F9A-8D86-BC63ACFE9A6E}"/>
              </a:ext>
            </a:extLst>
          </p:cNvPr>
          <p:cNvSpPr txBox="1"/>
          <p:nvPr/>
        </p:nvSpPr>
        <p:spPr>
          <a:xfrm>
            <a:off x="1425845" y="883403"/>
            <a:ext cx="398192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Hey!</a:t>
            </a:r>
            <a:endParaRPr lang="zh-CN" altLang="en-US" sz="13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7719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714F00F-664C-4F0A-9F05-4B3D9D113385}"/>
              </a:ext>
            </a:extLst>
          </p:cNvPr>
          <p:cNvSpPr txBox="1"/>
          <p:nvPr/>
        </p:nvSpPr>
        <p:spPr>
          <a:xfrm>
            <a:off x="12938123" y="2228672"/>
            <a:ext cx="595547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倒计时</a:t>
            </a:r>
          </a:p>
        </p:txBody>
      </p:sp>
    </p:spTree>
    <p:extLst>
      <p:ext uri="{BB962C8B-B14F-4D97-AF65-F5344CB8AC3E}">
        <p14:creationId xmlns:p14="http://schemas.microsoft.com/office/powerpoint/2010/main" xmlns="" val="186319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30"/>
    </mc:Choice>
    <mc:Fallback>
      <p:transition spd="slow" advClick="0" advTm="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83086 0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074510"/>
            <a:ext cx="6823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0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zh-CN" altLang="en-US" sz="30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593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420" advClick="0" advTm="50">
        <p14:flythrough dir="out"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074510"/>
            <a:ext cx="6823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0000" b="1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zh-CN" altLang="en-US" sz="30000" b="1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61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420" advClick="0" advTm="50">
        <p14:flythrough dir="out"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684206" y="1074510"/>
            <a:ext cx="6823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0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zh-CN" altLang="en-US" sz="300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3436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420" advClick="0" advTm="50">
        <p14:flythrough dir="out"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C0FD413-ADB6-4C7D-B539-9DC0B42025F8}"/>
              </a:ext>
            </a:extLst>
          </p:cNvPr>
          <p:cNvSpPr txBox="1"/>
          <p:nvPr/>
        </p:nvSpPr>
        <p:spPr>
          <a:xfrm>
            <a:off x="0" y="-184268"/>
            <a:ext cx="12192000" cy="707878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900" dirty="0">
                <a:blipFill>
                  <a:blip r:embed="rId3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</a:t>
            </a:r>
            <a:endParaRPr lang="zh-CN" altLang="en-US" sz="8000" b="1" spc="-900" dirty="0">
              <a:blipFill>
                <a:blip r:embed="rId3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B12DDEB3-0228-469D-9C2D-046CE2A8442D}"/>
              </a:ext>
            </a:extLst>
          </p:cNvPr>
          <p:cNvSpPr txBox="1"/>
          <p:nvPr/>
        </p:nvSpPr>
        <p:spPr>
          <a:xfrm>
            <a:off x="1" y="-184268"/>
            <a:ext cx="12191999" cy="7123118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850" dirty="0">
                <a:blipFill>
                  <a:blip r:embed="rId4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</a:t>
            </a:r>
            <a:endParaRPr lang="zh-CN" altLang="en-US" sz="8000" b="1" spc="-850" dirty="0">
              <a:blipFill>
                <a:blip r:embed="rId4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="" xmlns:a16="http://schemas.microsoft.com/office/drawing/2014/main" id="{03A5A4F2-AB3B-4B91-917A-24F368A12D49}"/>
              </a:ext>
            </a:extLst>
          </p:cNvPr>
          <p:cNvSpPr/>
          <p:nvPr/>
        </p:nvSpPr>
        <p:spPr>
          <a:xfrm>
            <a:off x="3378692" y="478970"/>
            <a:ext cx="5155708" cy="5155708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F280B9A8-9714-42B1-AC4C-0F1A411898C0}"/>
              </a:ext>
            </a:extLst>
          </p:cNvPr>
          <p:cNvSpPr txBox="1"/>
          <p:nvPr/>
        </p:nvSpPr>
        <p:spPr>
          <a:xfrm>
            <a:off x="3919762" y="2752068"/>
            <a:ext cx="518603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5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团队个人介绍</a:t>
            </a:r>
            <a:endParaRPr lang="zh-CN" altLang="en-US" sz="65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668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1000">
        <p14:flythrough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25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25"/>
                            </p:stCondLst>
                            <p:childTnLst>
                              <p:par>
                                <p:cTn id="2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4" grpId="0"/>
      <p:bldP spid="2" grpId="0" animBg="1"/>
      <p:bldP spid="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 rot="16200000">
            <a:off x="5540760" y="1898400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 rot="16200000">
            <a:off x="5540760" y="4550160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 rot="10800000">
            <a:off x="4184400" y="3224279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 rot="10800000">
            <a:off x="6836160" y="3224279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圆角矩形 69"/>
          <p:cNvSpPr/>
          <p:nvPr/>
        </p:nvSpPr>
        <p:spPr>
          <a:xfrm rot="2700000">
            <a:off x="6448870" y="4222777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 rot="2700000">
            <a:off x="4573792" y="2347699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 rot="18900000" flipH="1">
            <a:off x="4664181" y="4198421"/>
            <a:ext cx="1080000" cy="12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圆角矩形 73"/>
          <p:cNvSpPr/>
          <p:nvPr/>
        </p:nvSpPr>
        <p:spPr>
          <a:xfrm rot="18900000" flipH="1">
            <a:off x="6495521" y="2318405"/>
            <a:ext cx="1167476" cy="1317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/>
        </p:nvSpPr>
        <p:spPr>
          <a:xfrm>
            <a:off x="5536458" y="2701437"/>
            <a:ext cx="600891" cy="1201782"/>
          </a:xfrm>
          <a:custGeom>
            <a:avLst/>
            <a:gdLst>
              <a:gd name="connsiteX0" fmla="*/ 600891 w 600891"/>
              <a:gd name="connsiteY0" fmla="*/ 0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" fmla="*/ 600891 w 600891"/>
              <a:gd name="connsiteY0" fmla="*/ 0 h 1201782"/>
              <a:gd name="connsiteX1" fmla="*/ 590380 w 600891"/>
              <a:gd name="connsiteY1" fmla="*/ 559563 h 1201782"/>
              <a:gd name="connsiteX2" fmla="*/ 600891 w 600891"/>
              <a:gd name="connsiteY2" fmla="*/ 1201782 h 1201782"/>
              <a:gd name="connsiteX3" fmla="*/ 0 w 600891"/>
              <a:gd name="connsiteY3" fmla="*/ 600891 h 1201782"/>
              <a:gd name="connsiteX4" fmla="*/ 600891 w 600891"/>
              <a:gd name="connsiteY4" fmla="*/ 0 h 1201782"/>
              <a:gd name="connsiteX0" fmla="*/ 590380 w 681820"/>
              <a:gd name="connsiteY0" fmla="*/ 559563 h 1201782"/>
              <a:gd name="connsiteX1" fmla="*/ 600891 w 681820"/>
              <a:gd name="connsiteY1" fmla="*/ 1201782 h 1201782"/>
              <a:gd name="connsiteX2" fmla="*/ 0 w 681820"/>
              <a:gd name="connsiteY2" fmla="*/ 600891 h 1201782"/>
              <a:gd name="connsiteX3" fmla="*/ 600891 w 681820"/>
              <a:gd name="connsiteY3" fmla="*/ 0 h 1201782"/>
              <a:gd name="connsiteX4" fmla="*/ 681820 w 681820"/>
              <a:gd name="connsiteY4" fmla="*/ 651003 h 1201782"/>
              <a:gd name="connsiteX0" fmla="*/ 590380 w 600891"/>
              <a:gd name="connsiteY0" fmla="*/ 559563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" fmla="*/ 600891 w 600891"/>
              <a:gd name="connsiteY0" fmla="*/ 1201782 h 1201782"/>
              <a:gd name="connsiteX1" fmla="*/ 0 w 600891"/>
              <a:gd name="connsiteY1" fmla="*/ 600891 h 1201782"/>
              <a:gd name="connsiteX2" fmla="*/ 600891 w 600891"/>
              <a:gd name="connsiteY2" fmla="*/ 0 h 12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891" h="1201782">
                <a:moveTo>
                  <a:pt x="600891" y="1201782"/>
                </a:moveTo>
                <a:cubicBezTo>
                  <a:pt x="269028" y="1201782"/>
                  <a:pt x="0" y="932754"/>
                  <a:pt x="0" y="600891"/>
                </a:cubicBezTo>
                <a:cubicBezTo>
                  <a:pt x="0" y="269028"/>
                  <a:pt x="269028" y="0"/>
                  <a:pt x="600891" y="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/>
        </p:nvSpPr>
        <p:spPr>
          <a:xfrm flipH="1">
            <a:off x="6109394" y="2701437"/>
            <a:ext cx="600891" cy="1201782"/>
          </a:xfrm>
          <a:custGeom>
            <a:avLst/>
            <a:gdLst>
              <a:gd name="connsiteX0" fmla="*/ 600891 w 600891"/>
              <a:gd name="connsiteY0" fmla="*/ 0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" fmla="*/ 600891 w 600891"/>
              <a:gd name="connsiteY0" fmla="*/ 0 h 1201782"/>
              <a:gd name="connsiteX1" fmla="*/ 590380 w 600891"/>
              <a:gd name="connsiteY1" fmla="*/ 559563 h 1201782"/>
              <a:gd name="connsiteX2" fmla="*/ 600891 w 600891"/>
              <a:gd name="connsiteY2" fmla="*/ 1201782 h 1201782"/>
              <a:gd name="connsiteX3" fmla="*/ 0 w 600891"/>
              <a:gd name="connsiteY3" fmla="*/ 600891 h 1201782"/>
              <a:gd name="connsiteX4" fmla="*/ 600891 w 600891"/>
              <a:gd name="connsiteY4" fmla="*/ 0 h 1201782"/>
              <a:gd name="connsiteX0" fmla="*/ 590380 w 681820"/>
              <a:gd name="connsiteY0" fmla="*/ 559563 h 1201782"/>
              <a:gd name="connsiteX1" fmla="*/ 600891 w 681820"/>
              <a:gd name="connsiteY1" fmla="*/ 1201782 h 1201782"/>
              <a:gd name="connsiteX2" fmla="*/ 0 w 681820"/>
              <a:gd name="connsiteY2" fmla="*/ 600891 h 1201782"/>
              <a:gd name="connsiteX3" fmla="*/ 600891 w 681820"/>
              <a:gd name="connsiteY3" fmla="*/ 0 h 1201782"/>
              <a:gd name="connsiteX4" fmla="*/ 681820 w 681820"/>
              <a:gd name="connsiteY4" fmla="*/ 651003 h 1201782"/>
              <a:gd name="connsiteX0" fmla="*/ 590380 w 600891"/>
              <a:gd name="connsiteY0" fmla="*/ 559563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" fmla="*/ 600891 w 600891"/>
              <a:gd name="connsiteY0" fmla="*/ 1201782 h 1201782"/>
              <a:gd name="connsiteX1" fmla="*/ 0 w 600891"/>
              <a:gd name="connsiteY1" fmla="*/ 600891 h 1201782"/>
              <a:gd name="connsiteX2" fmla="*/ 600891 w 600891"/>
              <a:gd name="connsiteY2" fmla="*/ 0 h 12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891" h="1201782">
                <a:moveTo>
                  <a:pt x="600891" y="1201782"/>
                </a:moveTo>
                <a:cubicBezTo>
                  <a:pt x="269028" y="1201782"/>
                  <a:pt x="0" y="932754"/>
                  <a:pt x="0" y="600891"/>
                </a:cubicBezTo>
                <a:cubicBezTo>
                  <a:pt x="0" y="269028"/>
                  <a:pt x="269028" y="0"/>
                  <a:pt x="600891" y="0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/>
        </p:nvSpPr>
        <p:spPr>
          <a:xfrm>
            <a:off x="5782239" y="2953072"/>
            <a:ext cx="349256" cy="698512"/>
          </a:xfrm>
          <a:custGeom>
            <a:avLst/>
            <a:gdLst>
              <a:gd name="connsiteX0" fmla="*/ 600891 w 600891"/>
              <a:gd name="connsiteY0" fmla="*/ 0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" fmla="*/ 600891 w 600891"/>
              <a:gd name="connsiteY0" fmla="*/ 0 h 1201782"/>
              <a:gd name="connsiteX1" fmla="*/ 590380 w 600891"/>
              <a:gd name="connsiteY1" fmla="*/ 559563 h 1201782"/>
              <a:gd name="connsiteX2" fmla="*/ 600891 w 600891"/>
              <a:gd name="connsiteY2" fmla="*/ 1201782 h 1201782"/>
              <a:gd name="connsiteX3" fmla="*/ 0 w 600891"/>
              <a:gd name="connsiteY3" fmla="*/ 600891 h 1201782"/>
              <a:gd name="connsiteX4" fmla="*/ 600891 w 600891"/>
              <a:gd name="connsiteY4" fmla="*/ 0 h 1201782"/>
              <a:gd name="connsiteX0" fmla="*/ 590380 w 681820"/>
              <a:gd name="connsiteY0" fmla="*/ 559563 h 1201782"/>
              <a:gd name="connsiteX1" fmla="*/ 600891 w 681820"/>
              <a:gd name="connsiteY1" fmla="*/ 1201782 h 1201782"/>
              <a:gd name="connsiteX2" fmla="*/ 0 w 681820"/>
              <a:gd name="connsiteY2" fmla="*/ 600891 h 1201782"/>
              <a:gd name="connsiteX3" fmla="*/ 600891 w 681820"/>
              <a:gd name="connsiteY3" fmla="*/ 0 h 1201782"/>
              <a:gd name="connsiteX4" fmla="*/ 681820 w 681820"/>
              <a:gd name="connsiteY4" fmla="*/ 651003 h 1201782"/>
              <a:gd name="connsiteX0" fmla="*/ 590380 w 600891"/>
              <a:gd name="connsiteY0" fmla="*/ 559563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" fmla="*/ 600891 w 600891"/>
              <a:gd name="connsiteY0" fmla="*/ 1201782 h 1201782"/>
              <a:gd name="connsiteX1" fmla="*/ 0 w 600891"/>
              <a:gd name="connsiteY1" fmla="*/ 600891 h 1201782"/>
              <a:gd name="connsiteX2" fmla="*/ 600891 w 600891"/>
              <a:gd name="connsiteY2" fmla="*/ 0 h 12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891" h="1201782">
                <a:moveTo>
                  <a:pt x="600891" y="1201782"/>
                </a:moveTo>
                <a:cubicBezTo>
                  <a:pt x="269028" y="1201782"/>
                  <a:pt x="0" y="932754"/>
                  <a:pt x="0" y="600891"/>
                </a:cubicBezTo>
                <a:cubicBezTo>
                  <a:pt x="0" y="269028"/>
                  <a:pt x="269028" y="0"/>
                  <a:pt x="600891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/>
        </p:nvSpPr>
        <p:spPr>
          <a:xfrm flipH="1">
            <a:off x="6115247" y="2953072"/>
            <a:ext cx="349256" cy="698512"/>
          </a:xfrm>
          <a:custGeom>
            <a:avLst/>
            <a:gdLst>
              <a:gd name="connsiteX0" fmla="*/ 600891 w 600891"/>
              <a:gd name="connsiteY0" fmla="*/ 0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" fmla="*/ 600891 w 600891"/>
              <a:gd name="connsiteY0" fmla="*/ 0 h 1201782"/>
              <a:gd name="connsiteX1" fmla="*/ 590380 w 600891"/>
              <a:gd name="connsiteY1" fmla="*/ 559563 h 1201782"/>
              <a:gd name="connsiteX2" fmla="*/ 600891 w 600891"/>
              <a:gd name="connsiteY2" fmla="*/ 1201782 h 1201782"/>
              <a:gd name="connsiteX3" fmla="*/ 0 w 600891"/>
              <a:gd name="connsiteY3" fmla="*/ 600891 h 1201782"/>
              <a:gd name="connsiteX4" fmla="*/ 600891 w 600891"/>
              <a:gd name="connsiteY4" fmla="*/ 0 h 1201782"/>
              <a:gd name="connsiteX0" fmla="*/ 590380 w 681820"/>
              <a:gd name="connsiteY0" fmla="*/ 559563 h 1201782"/>
              <a:gd name="connsiteX1" fmla="*/ 600891 w 681820"/>
              <a:gd name="connsiteY1" fmla="*/ 1201782 h 1201782"/>
              <a:gd name="connsiteX2" fmla="*/ 0 w 681820"/>
              <a:gd name="connsiteY2" fmla="*/ 600891 h 1201782"/>
              <a:gd name="connsiteX3" fmla="*/ 600891 w 681820"/>
              <a:gd name="connsiteY3" fmla="*/ 0 h 1201782"/>
              <a:gd name="connsiteX4" fmla="*/ 681820 w 681820"/>
              <a:gd name="connsiteY4" fmla="*/ 651003 h 1201782"/>
              <a:gd name="connsiteX0" fmla="*/ 590380 w 600891"/>
              <a:gd name="connsiteY0" fmla="*/ 559563 h 1201782"/>
              <a:gd name="connsiteX1" fmla="*/ 600891 w 600891"/>
              <a:gd name="connsiteY1" fmla="*/ 1201782 h 1201782"/>
              <a:gd name="connsiteX2" fmla="*/ 0 w 600891"/>
              <a:gd name="connsiteY2" fmla="*/ 600891 h 1201782"/>
              <a:gd name="connsiteX3" fmla="*/ 600891 w 600891"/>
              <a:gd name="connsiteY3" fmla="*/ 0 h 1201782"/>
              <a:gd name="connsiteX0" fmla="*/ 600891 w 600891"/>
              <a:gd name="connsiteY0" fmla="*/ 1201782 h 1201782"/>
              <a:gd name="connsiteX1" fmla="*/ 0 w 600891"/>
              <a:gd name="connsiteY1" fmla="*/ 600891 h 1201782"/>
              <a:gd name="connsiteX2" fmla="*/ 600891 w 600891"/>
              <a:gd name="connsiteY2" fmla="*/ 0 h 120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891" h="1201782">
                <a:moveTo>
                  <a:pt x="600891" y="1201782"/>
                </a:moveTo>
                <a:cubicBezTo>
                  <a:pt x="269028" y="1201782"/>
                  <a:pt x="0" y="932754"/>
                  <a:pt x="0" y="600891"/>
                </a:cubicBezTo>
                <a:cubicBezTo>
                  <a:pt x="0" y="269028"/>
                  <a:pt x="269028" y="0"/>
                  <a:pt x="600891" y="0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5579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"/>
    </mc:Choice>
    <mc:Fallback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48148E-6 L 0.05495 -0.09629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4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05963 0.0007 " pathEditMode="relative" rAng="0" ptsTypes="AA">
                                      <p:cBhvr>
                                        <p:cTn id="20" dur="6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5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03802 0.06922 " pathEditMode="relative" rAng="0" ptsTypes="AA">
                                      <p:cBhvr>
                                        <p:cTn id="28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34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022E-16 L 0.00026 0.10231 " pathEditMode="relative" rAng="0" ptsTypes="AA">
                                      <p:cBhvr>
                                        <p:cTn id="36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51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03893 0.06945 " pathEditMode="relative" rAng="0" ptsTypes="AA">
                                      <p:cBhvr>
                                        <p:cTn id="44" dur="6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347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96296E-6 L -0.05469 0.00116 " pathEditMode="relative" rAng="0" ptsTypes="AA">
                                      <p:cBhvr>
                                        <p:cTn id="52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4" y="4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0.04141 -0.07038 " pathEditMode="relative" rAng="0" ptsTypes="AA">
                                      <p:cBhvr>
                                        <p:cTn id="60" dur="6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-351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0.00026 -0.10903 " pathEditMode="relative" rAng="0" ptsTypes="AA">
                                      <p:cBhvr>
                                        <p:cTn id="68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546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1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64" grpId="0" animBg="1"/>
      <p:bldP spid="64" grpId="1" animBg="1"/>
      <p:bldP spid="64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7" grpId="0" animBg="1"/>
      <p:bldP spid="77" grpId="1" animBg="1"/>
      <p:bldP spid="78" grpId="0" animBg="1"/>
      <p:bldP spid="78" grpId="1" animBg="1"/>
      <p:bldP spid="81" grpId="0" animBg="1"/>
      <p:bldP spid="81" grpId="1" animBg="1"/>
      <p:bldP spid="82" grpId="0" animBg="1"/>
      <p:bldP spid="8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 91">
            <a:extLst>
              <a:ext uri="{FF2B5EF4-FFF2-40B4-BE49-F238E27FC236}">
                <a16:creationId xmlns="" xmlns:a16="http://schemas.microsoft.com/office/drawing/2014/main" id="{693A574A-EA82-43A7-8ADD-B9B678EE6542}"/>
              </a:ext>
            </a:extLst>
          </p:cNvPr>
          <p:cNvSpPr/>
          <p:nvPr/>
        </p:nvSpPr>
        <p:spPr>
          <a:xfrm>
            <a:off x="3541454" y="2644170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团队活动</a:t>
            </a:r>
            <a:endParaRPr lang="zh-CN" altLang="en-US" sz="9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3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50">
        <p14:flythrough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342632261118500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0750" y="1"/>
            <a:ext cx="1708150" cy="22775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图片 8" descr="6331489731074138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4250" y="1574801"/>
            <a:ext cx="1800223" cy="24002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1" name="图片 10" descr="41169921155670764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750" y="3357033"/>
            <a:ext cx="2035175" cy="27135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图片 11" descr="113454702987773994_看图王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26739" y="304800"/>
            <a:ext cx="7941348" cy="46466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矩形 13"/>
          <p:cNvSpPr/>
          <p:nvPr/>
        </p:nvSpPr>
        <p:spPr>
          <a:xfrm>
            <a:off x="3619500" y="5156199"/>
            <a:ext cx="73533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队旗终于完成了！！！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219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4373880" y="1598764"/>
            <a:ext cx="3444240" cy="3444572"/>
          </a:xfrm>
          <a:custGeom>
            <a:avLst/>
            <a:gdLst>
              <a:gd name="connsiteX0" fmla="*/ 304771 w 2883600"/>
              <a:gd name="connsiteY0" fmla="*/ 304799 h 2883877"/>
              <a:gd name="connsiteX1" fmla="*/ 304771 w 2883600"/>
              <a:gd name="connsiteY1" fmla="*/ 2579077 h 2883877"/>
              <a:gd name="connsiteX2" fmla="*/ 2578829 w 2883600"/>
              <a:gd name="connsiteY2" fmla="*/ 2579077 h 2883877"/>
              <a:gd name="connsiteX3" fmla="*/ 2578829 w 2883600"/>
              <a:gd name="connsiteY3" fmla="*/ 304799 h 2883877"/>
              <a:gd name="connsiteX4" fmla="*/ 0 w 2883600"/>
              <a:gd name="connsiteY4" fmla="*/ 0 h 2883877"/>
              <a:gd name="connsiteX5" fmla="*/ 2883600 w 2883600"/>
              <a:gd name="connsiteY5" fmla="*/ 0 h 2883877"/>
              <a:gd name="connsiteX6" fmla="*/ 2883600 w 2883600"/>
              <a:gd name="connsiteY6" fmla="*/ 2883877 h 2883877"/>
              <a:gd name="connsiteX7" fmla="*/ 0 w 2883600"/>
              <a:gd name="connsiteY7" fmla="*/ 2883877 h 288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83600" h="2883877">
                <a:moveTo>
                  <a:pt x="304771" y="304799"/>
                </a:moveTo>
                <a:lnTo>
                  <a:pt x="304771" y="2579077"/>
                </a:lnTo>
                <a:lnTo>
                  <a:pt x="2578829" y="2579077"/>
                </a:lnTo>
                <a:lnTo>
                  <a:pt x="2578829" y="304799"/>
                </a:lnTo>
                <a:close/>
                <a:moveTo>
                  <a:pt x="0" y="0"/>
                </a:moveTo>
                <a:lnTo>
                  <a:pt x="2883600" y="0"/>
                </a:lnTo>
                <a:lnTo>
                  <a:pt x="2883600" y="2883877"/>
                </a:lnTo>
                <a:lnTo>
                  <a:pt x="0" y="28838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737906" y="1962824"/>
            <a:ext cx="2716188" cy="2716450"/>
          </a:xfrm>
          <a:custGeom>
            <a:avLst/>
            <a:gdLst>
              <a:gd name="connsiteX0" fmla="*/ 339721 w 2274058"/>
              <a:gd name="connsiteY0" fmla="*/ 339754 h 2274278"/>
              <a:gd name="connsiteX1" fmla="*/ 339721 w 2274058"/>
              <a:gd name="connsiteY1" fmla="*/ 1934524 h 2274278"/>
              <a:gd name="connsiteX2" fmla="*/ 1934337 w 2274058"/>
              <a:gd name="connsiteY2" fmla="*/ 1934524 h 2274278"/>
              <a:gd name="connsiteX3" fmla="*/ 1934337 w 2274058"/>
              <a:gd name="connsiteY3" fmla="*/ 339754 h 2274278"/>
              <a:gd name="connsiteX4" fmla="*/ 0 w 2274058"/>
              <a:gd name="connsiteY4" fmla="*/ 0 h 2274278"/>
              <a:gd name="connsiteX5" fmla="*/ 2274058 w 2274058"/>
              <a:gd name="connsiteY5" fmla="*/ 0 h 2274278"/>
              <a:gd name="connsiteX6" fmla="*/ 2274058 w 2274058"/>
              <a:gd name="connsiteY6" fmla="*/ 2274278 h 2274278"/>
              <a:gd name="connsiteX7" fmla="*/ 0 w 2274058"/>
              <a:gd name="connsiteY7" fmla="*/ 2274278 h 227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4058" h="2274278">
                <a:moveTo>
                  <a:pt x="339721" y="339754"/>
                </a:moveTo>
                <a:lnTo>
                  <a:pt x="339721" y="1934524"/>
                </a:lnTo>
                <a:lnTo>
                  <a:pt x="1934337" y="1934524"/>
                </a:lnTo>
                <a:lnTo>
                  <a:pt x="1934337" y="339754"/>
                </a:lnTo>
                <a:close/>
                <a:moveTo>
                  <a:pt x="0" y="0"/>
                </a:moveTo>
                <a:lnTo>
                  <a:pt x="2274058" y="0"/>
                </a:lnTo>
                <a:lnTo>
                  <a:pt x="2274058" y="2274278"/>
                </a:lnTo>
                <a:lnTo>
                  <a:pt x="0" y="22742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143676" y="2368633"/>
            <a:ext cx="1904648" cy="1904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00802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40"/>
    </mc:Choice>
    <mc:Fallback>
      <p:transition spd="slow"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2000000"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" presetClass="exit" presetSubtype="32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1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8" presetClass="emp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00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4" presetClass="exit" presetSubtype="32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12000000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1" grpId="0" animBg="1"/>
      <p:bldP spid="11" grpId="1" animBg="1"/>
      <p:bldP spid="11" grpId="2" animBg="1"/>
      <p:bldP spid="10" grpId="0" animBg="1"/>
      <p:bldP spid="10" grpId="1" animBg="1"/>
      <p:bldP spid="10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1FC0C062-4275-4351-B73D-4E8795DC4C47}"/>
              </a:ext>
            </a:extLst>
          </p:cNvPr>
          <p:cNvSpPr/>
          <p:nvPr/>
        </p:nvSpPr>
        <p:spPr>
          <a:xfrm>
            <a:off x="-5109091" y="2644170"/>
            <a:ext cx="51090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个人介绍</a:t>
            </a:r>
          </a:p>
        </p:txBody>
      </p:sp>
      <p:pic>
        <p:nvPicPr>
          <p:cNvPr id="5" name="图片 4" descr="mmexport15259513416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799" y="270932"/>
            <a:ext cx="4330701" cy="57742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Lef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图片 5" descr="mmexport1525951350907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88200" y="241300"/>
            <a:ext cx="4330700" cy="57742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Right"/>
            <a:lightRig rig="twoPt" dir="t">
              <a:rot lat="0" lon="0" rev="7200000"/>
            </a:lightRig>
          </a:scene3d>
          <a:sp3d contourW="12700">
            <a:bevelT w="25400" h="19050" prst="angle"/>
            <a:contourClr>
              <a:srgbClr val="969696"/>
            </a:contourClr>
          </a:sp3d>
        </p:spPr>
      </p:pic>
      <p:sp>
        <p:nvSpPr>
          <p:cNvPr id="7" name="矩形 6"/>
          <p:cNvSpPr/>
          <p:nvPr/>
        </p:nvSpPr>
        <p:spPr>
          <a:xfrm>
            <a:off x="5715000" y="215900"/>
            <a:ext cx="1130301" cy="60833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关于问题的讨论</a:t>
            </a:r>
            <a:endParaRPr lang="zh-CN" altLang="en-US" sz="5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586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200" advClick="0" advTm="50">
        <p14:flythrough dir="out"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7E245EFE-1D58-4C69-894B-F346CA9D5E11}"/>
              </a:ext>
            </a:extLst>
          </p:cNvPr>
          <p:cNvSpPr txBox="1"/>
          <p:nvPr/>
        </p:nvSpPr>
        <p:spPr>
          <a:xfrm>
            <a:off x="7067228" y="3905572"/>
            <a:ext cx="398192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Hey!</a:t>
            </a:r>
            <a:endParaRPr lang="zh-CN" altLang="en-US" sz="13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0897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30"/>
    </mc:Choice>
    <mc:Fallback>
      <p:transition spd="slow" advClick="0" advTm="3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35981" y="2261845"/>
            <a:ext cx="2071818" cy="2071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126480" y="3297754"/>
            <a:ext cx="352857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854781" y="2080645"/>
            <a:ext cx="2434218" cy="2434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721444" y="1947308"/>
            <a:ext cx="2700892" cy="27008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721444" y="1947308"/>
            <a:ext cx="2700892" cy="27008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3074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40"/>
    </mc:Choice>
    <mc:Fallback>
      <p:transition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" presetClass="exit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xit" presetSubtype="3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" presetClass="exit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733800" y="2501900"/>
            <a:ext cx="50291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欢迎歌神登场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181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90"/>
    </mc:Choice>
    <mc:Fallback>
      <p:transition spd="slow" advClick="0" advTm="9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mmexport15259512899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80427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0"/>
    </mc:Choice>
    <mc:Fallback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mmexport152595130237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500" y="165100"/>
            <a:ext cx="5346700" cy="62992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/>
          <p:cNvSpPr txBox="1"/>
          <p:nvPr/>
        </p:nvSpPr>
        <p:spPr>
          <a:xfrm>
            <a:off x="6642100" y="1155700"/>
            <a:ext cx="407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我们的歌神也怯场！！！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710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"/>
    </mc:Choice>
    <mc:Fallback>
      <p:transition spd="slow" advClick="0" advTm="5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mmexport15259513099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7600" y="72074"/>
            <a:ext cx="8572500" cy="6785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矩形 5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470120" y="36383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小怪兽</a:t>
            </a:r>
            <a:endParaRPr lang="zh-CN" altLang="en-US" sz="54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2632" y="287635"/>
            <a:ext cx="755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就</a:t>
            </a:r>
            <a:endParaRPr lang="zh-CN" altLang="en-US" sz="4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9932" y="1214735"/>
            <a:ext cx="755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是</a:t>
            </a:r>
            <a:endParaRPr lang="zh-CN" altLang="en-US" sz="4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9932" y="2268835"/>
            <a:ext cx="755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有</a:t>
            </a:r>
            <a:endParaRPr lang="zh-CN" altLang="en-US" sz="4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9932" y="3157835"/>
            <a:ext cx="755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点</a:t>
            </a:r>
            <a:endParaRPr lang="zh-CN" altLang="en-US" sz="4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3432" y="4097635"/>
            <a:ext cx="75533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丑</a:t>
            </a:r>
            <a:endParaRPr lang="zh-CN" altLang="en-US" sz="4400" b="1" cap="none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901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50"/>
    </mc:Choice>
    <mc:Fallback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AF522442-C2AB-4816-BD72-94E6B933636B}"/>
              </a:ext>
            </a:extLst>
          </p:cNvPr>
          <p:cNvSpPr txBox="1"/>
          <p:nvPr/>
        </p:nvSpPr>
        <p:spPr>
          <a:xfrm>
            <a:off x="0" y="0"/>
            <a:ext cx="12192000" cy="707878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9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</a:t>
            </a:r>
            <a:endParaRPr lang="zh-CN" altLang="en-US" sz="8000" b="1" spc="-900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15F374D6-38F1-4EC0-A95F-71E45430EB54}"/>
              </a:ext>
            </a:extLst>
          </p:cNvPr>
          <p:cNvSpPr/>
          <p:nvPr/>
        </p:nvSpPr>
        <p:spPr>
          <a:xfrm>
            <a:off x="0" y="2091593"/>
            <a:ext cx="12192000" cy="2895600"/>
          </a:xfrm>
          <a:prstGeom prst="rect">
            <a:avLst/>
          </a:prstGeom>
          <a:gradFill flip="none" rotWithShape="1">
            <a:gsLst>
              <a:gs pos="0">
                <a:srgbClr val="80C089">
                  <a:alpha val="50000"/>
                </a:srgbClr>
              </a:gs>
              <a:gs pos="30000">
                <a:srgbClr val="95B77C">
                  <a:alpha val="50000"/>
                </a:srgbClr>
              </a:gs>
              <a:gs pos="68000">
                <a:srgbClr val="B6A666">
                  <a:alpha val="50000"/>
                </a:srgbClr>
              </a:gs>
              <a:gs pos="100000">
                <a:srgbClr val="CF9A55">
                  <a:alpha val="50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800AF7F4-CF06-4B15-A979-E698A327CE16}"/>
              </a:ext>
            </a:extLst>
          </p:cNvPr>
          <p:cNvSpPr txBox="1"/>
          <p:nvPr/>
        </p:nvSpPr>
        <p:spPr>
          <a:xfrm>
            <a:off x="8501631" y="2715608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要</a:t>
            </a:r>
            <a:endParaRPr lang="zh-CN" altLang="en-US" sz="9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43E19660-367A-433F-A2D6-A85BAAAD4286}"/>
              </a:ext>
            </a:extLst>
          </p:cNvPr>
          <p:cNvSpPr/>
          <p:nvPr/>
        </p:nvSpPr>
        <p:spPr>
          <a:xfrm>
            <a:off x="2352258" y="2754563"/>
            <a:ext cx="1828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dirty="0" smtClean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E0785A5D-4DB6-41EE-9A31-020CF007E4AC}"/>
              </a:ext>
            </a:extLst>
          </p:cNvPr>
          <p:cNvSpPr/>
          <p:nvPr/>
        </p:nvSpPr>
        <p:spPr>
          <a:xfrm>
            <a:off x="4544943" y="2715608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 smtClean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只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0132C04E-F05A-424D-8BAE-1ED89874817A}"/>
              </a:ext>
            </a:extLst>
          </p:cNvPr>
          <p:cNvSpPr/>
          <p:nvPr/>
        </p:nvSpPr>
        <p:spPr>
          <a:xfrm>
            <a:off x="6324600" y="2715608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dirty="0" smtClean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0415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1000"/>
    </mc:Choice>
    <mc:Fallback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2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8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2" grpId="0" animBg="1"/>
      <p:bldP spid="4" grpId="0"/>
      <p:bldP spid="9" grpId="0"/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>
            <a:extLst>
              <a:ext uri="{FF2B5EF4-FFF2-40B4-BE49-F238E27FC236}">
                <a16:creationId xmlns="" xmlns:a16="http://schemas.microsoft.com/office/drawing/2014/main" id="{D8AEF237-334A-45F3-A482-E800E166B531}"/>
              </a:ext>
            </a:extLst>
          </p:cNvPr>
          <p:cNvSpPr txBox="1"/>
          <p:nvPr/>
        </p:nvSpPr>
        <p:spPr>
          <a:xfrm>
            <a:off x="2413000" y="1501170"/>
            <a:ext cx="8115300" cy="309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9600" b="1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回答问</a:t>
            </a:r>
            <a:r>
              <a:rPr lang="zh-CN" altLang="en-US" sz="9600" b="1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题的同事就是好同事</a:t>
            </a:r>
            <a:endParaRPr lang="zh-CN" altLang="en-US" sz="96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4671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1000">
        <p14:flythrough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mmexport152595137236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6087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80">
        <p14:flythrough dir="out" hasBounce="1"/>
      </p:transition>
    </mc:Choice>
    <mc:Fallback>
      <p:transition advClick="0" advTm="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74816E11-4BD4-4B12-AC87-AC6DE0DB64C6}"/>
              </a:ext>
            </a:extLst>
          </p:cNvPr>
          <p:cNvSpPr/>
          <p:nvPr/>
        </p:nvSpPr>
        <p:spPr>
          <a:xfrm>
            <a:off x="5105986" y="2305616"/>
            <a:ext cx="198002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和</a:t>
            </a:r>
            <a:endParaRPr lang="zh-CN" altLang="en-US" sz="14000" dirty="0"/>
          </a:p>
        </p:txBody>
      </p:sp>
    </p:spTree>
    <p:extLst>
      <p:ext uri="{BB962C8B-B14F-4D97-AF65-F5344CB8AC3E}">
        <p14:creationId xmlns:p14="http://schemas.microsoft.com/office/powerpoint/2010/main" xmlns="" val="359702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80">
        <p14:flythrough dir="out" hasBounce="1"/>
      </p:transition>
    </mc:Choice>
    <mc:Fallback>
      <p:transition advClick="0" advTm="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1C48D96-0D76-4D9C-B847-D8BB29A83E8D}"/>
              </a:ext>
            </a:extLst>
          </p:cNvPr>
          <p:cNvSpPr/>
          <p:nvPr/>
        </p:nvSpPr>
        <p:spPr>
          <a:xfrm>
            <a:off x="4208304" y="2305616"/>
            <a:ext cx="377539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文字</a:t>
            </a:r>
            <a:endParaRPr lang="zh-CN" altLang="en-US" sz="14000" dirty="0"/>
          </a:p>
        </p:txBody>
      </p:sp>
    </p:spTree>
    <p:extLst>
      <p:ext uri="{BB962C8B-B14F-4D97-AF65-F5344CB8AC3E}">
        <p14:creationId xmlns:p14="http://schemas.microsoft.com/office/powerpoint/2010/main" xmlns="" val="2124462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80">
        <p14:flythrough dir="out" hasBounce="1"/>
      </p:transition>
    </mc:Choice>
    <mc:Fallback>
      <p:transition advClick="0" advTm="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文本框 6"/>
          <p:cNvSpPr txBox="1"/>
          <p:nvPr/>
        </p:nvSpPr>
        <p:spPr>
          <a:xfrm>
            <a:off x="5619750" y="3921002"/>
            <a:ext cx="5685260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3800" b="1" spc="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在座的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575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31"/>
    </mc:Choice>
    <mc:Fallback>
      <p:transition spd="slow" advTm="43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9416618D-5572-4E4A-88F8-368B24F6838B}"/>
              </a:ext>
            </a:extLst>
          </p:cNvPr>
          <p:cNvSpPr txBox="1"/>
          <p:nvPr/>
        </p:nvSpPr>
        <p:spPr>
          <a:xfrm>
            <a:off x="-2989384" y="-2066006"/>
            <a:ext cx="17479108" cy="990787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>
              <a:lnSpc>
                <a:spcPts val="544"/>
              </a:lnSpc>
            </a:pPr>
            <a:r>
              <a:rPr lang="en-US" altLang="zh-CN" sz="8000" b="1" dirty="0">
                <a:blipFill>
                  <a:blip r:embed="rId3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</a:p>
          <a:p>
            <a:pPr>
              <a:lnSpc>
                <a:spcPts val="800"/>
              </a:lnSpc>
            </a:pPr>
            <a:r>
              <a:rPr lang="en-US" altLang="zh-CN" sz="8000" b="1" dirty="0">
                <a:blipFill>
                  <a:blip r:embed="rId3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endParaRPr lang="zh-CN" altLang="en-US" sz="8000" b="1" dirty="0">
              <a:blipFill>
                <a:blip r:embed="rId3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5723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400"/>
    </mc:Choice>
    <mc:Fallback>
      <p:transition advClick="0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543E09E3-D2CD-468C-AF40-79557A472A2C}"/>
              </a:ext>
            </a:extLst>
          </p:cNvPr>
          <p:cNvSpPr txBox="1"/>
          <p:nvPr/>
        </p:nvSpPr>
        <p:spPr>
          <a:xfrm>
            <a:off x="-3974124" y="-1830534"/>
            <a:ext cx="18323169" cy="10519068"/>
          </a:xfrm>
          <a:prstGeom prst="rect">
            <a:avLst/>
          </a:prstGeom>
          <a:noFill/>
        </p:spPr>
        <p:txBody>
          <a:bodyPr wrap="square" rtlCol="0">
            <a:prstTxWarp prst="textPlain">
              <a:avLst>
                <a:gd name="adj" fmla="val 50232"/>
              </a:avLst>
            </a:prstTxWarp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6600" b="1" spc="-710" dirty="0" smtClean="0">
                <a:blipFill>
                  <a:blip r:embed="rId2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</a:t>
            </a:r>
            <a:endParaRPr lang="en-US" altLang="zh-CN" sz="6600" b="1" spc="-710" dirty="0">
              <a:blipFill>
                <a:blip r:embed="rId2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ts val="300"/>
              </a:lnSpc>
            </a:pPr>
            <a:r>
              <a:rPr lang="en-US" altLang="zh-CN" sz="6600" b="1" spc="-710" dirty="0">
                <a:blipFill>
                  <a:blip r:embed="rId2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</a:t>
            </a:r>
            <a:endParaRPr lang="zh-CN" altLang="en-US" sz="6600" b="1" spc="-710" dirty="0">
              <a:blipFill>
                <a:blip r:embed="rId2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4" name="图片 3" descr="342632261118500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531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40">
        <p14:flythrough/>
      </p:transition>
    </mc:Choice>
    <mc:Fallback>
      <p:transition advClick="0" advTm="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05916D5-6C85-42BA-8A88-50D6A399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A4C16242-FDB5-40A0-ABCD-CAF57FE62ED8}"/>
              </a:ext>
            </a:extLst>
          </p:cNvPr>
          <p:cNvSpPr txBox="1"/>
          <p:nvPr/>
        </p:nvSpPr>
        <p:spPr>
          <a:xfrm>
            <a:off x="0" y="-184268"/>
            <a:ext cx="12192000" cy="707878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900" dirty="0" smtClean="0">
                <a:blipFill>
                  <a:blip r:embed="rId3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</a:t>
            </a:r>
            <a:endParaRPr lang="zh-CN" altLang="en-US" sz="8000" b="1" spc="-900" dirty="0">
              <a:blipFill>
                <a:blip r:embed="rId3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881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40"/>
    </mc:Choice>
    <mc:Fallback>
      <p:transition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/>
          <p:cNvSpPr txBox="1"/>
          <p:nvPr/>
        </p:nvSpPr>
        <p:spPr>
          <a:xfrm>
            <a:off x="2385158" y="2382560"/>
            <a:ext cx="742168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3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就可以</a:t>
            </a:r>
          </a:p>
        </p:txBody>
      </p:sp>
      <p:sp>
        <p:nvSpPr>
          <p:cNvPr id="3" name="e7d195523061f1c0" descr="e7d195523061f1c0328eee58866a2c96cef83cb5d7e8264eD65FB5D2354A91F359B7105383B69D524259A334A3200F36813883930A71B82EE2EA40F90FB214134A4A98ADE1E0FC8B02277D03E7C388C8DBDE84C21BD25112ED692C029410D4E746906C8EA725A2900BCE6D2752F7B065359685D6339882A0BD9671240B42E3A24FB80F5A811E2A08" hidden="1"/>
          <p:cNvSpPr txBox="1"/>
          <p:nvPr/>
        </p:nvSpPr>
        <p:spPr>
          <a:xfrm>
            <a:off x="-355600" y="1803400"/>
            <a:ext cx="204415" cy="1016000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pPr algn="ctr"/>
            <a:r>
              <a:rPr lang="en-US" altLang="zh-CN" sz="100" b="1" spc="-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e7d195523061f1c0328eee58866a2c96cef83cb5d7e8264eD65FB5D2354A91F359B7105383B69D524259A334A3200F36813883930A71B82EE2EA40F90FB214134A4A98ADE1E0FC8B02277D03E7C388C8DBDE84C21BD25112ED692C029410D4E746906C8EA725A2900BCE6D2752F7B065359685D6339882A0BD9671240B42E3A24FB80F5A811E2A08</a:t>
            </a:r>
            <a:endParaRPr lang="zh-CN" altLang="en-US" sz="1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97126198"/>
      </p:ext>
    </p:extLst>
  </p:cSld>
  <p:clrMapOvr>
    <a:masterClrMapping/>
  </p:clrMapOvr>
  <p:transition advClick="0" advTm="8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1189B10-F85C-451E-B28C-D6B8016AD0E7}"/>
              </a:ext>
            </a:extLst>
          </p:cNvPr>
          <p:cNvSpPr/>
          <p:nvPr/>
        </p:nvSpPr>
        <p:spPr>
          <a:xfrm>
            <a:off x="1323413" y="2070011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80642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9CF050CC-65C8-4311-9D30-3F2DCE48D6F0}"/>
              </a:ext>
            </a:extLst>
          </p:cNvPr>
          <p:cNvSpPr/>
          <p:nvPr/>
        </p:nvSpPr>
        <p:spPr>
          <a:xfrm>
            <a:off x="3676779" y="2070011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7318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12B60DB-815C-4DE3-BEEF-7C75EE11CFC7}"/>
              </a:ext>
            </a:extLst>
          </p:cNvPr>
          <p:cNvSpPr/>
          <p:nvPr/>
        </p:nvSpPr>
        <p:spPr>
          <a:xfrm>
            <a:off x="5939168" y="2070011"/>
            <a:ext cx="249299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0" dirty="0">
                <a:solidFill>
                  <a:prstClr val="white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006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B5741528-564E-4B88-A401-AF2606EF7DC6}"/>
              </a:ext>
            </a:extLst>
          </p:cNvPr>
          <p:cNvSpPr txBox="1"/>
          <p:nvPr/>
        </p:nvSpPr>
        <p:spPr>
          <a:xfrm>
            <a:off x="8061933" y="2070011"/>
            <a:ext cx="24929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于</a:t>
            </a:r>
          </a:p>
        </p:txBody>
      </p:sp>
    </p:spTree>
    <p:extLst>
      <p:ext uri="{BB962C8B-B14F-4D97-AF65-F5344CB8AC3E}">
        <p14:creationId xmlns:p14="http://schemas.microsoft.com/office/powerpoint/2010/main" xmlns="" val="27914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15AE227-86E2-4E28-A0A0-FB49ABE6A107}"/>
              </a:ext>
            </a:extLst>
          </p:cNvPr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0DF2DC9-703F-496C-85EB-9F95A87FB663}"/>
              </a:ext>
            </a:extLst>
          </p:cNvPr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  <a:endParaRPr lang="en-US" altLang="zh-CN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CF385D23-1EA1-4342-B200-FFCA197B31CF}"/>
              </a:ext>
            </a:extLst>
          </p:cNvPr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CF28D34-6BE7-4CD1-BEF7-FB3BC298A011}"/>
              </a:ext>
            </a:extLst>
          </p:cNvPr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0416AE1-830B-4ACA-BD6E-209EEDE724CC}"/>
              </a:ext>
            </a:extLst>
          </p:cNvPr>
          <p:cNvSpPr/>
          <p:nvPr/>
        </p:nvSpPr>
        <p:spPr>
          <a:xfrm>
            <a:off x="4464784" y="2459504"/>
            <a:ext cx="32624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你的</a:t>
            </a:r>
          </a:p>
        </p:txBody>
      </p:sp>
    </p:spTree>
    <p:extLst>
      <p:ext uri="{BB962C8B-B14F-4D97-AF65-F5344CB8AC3E}">
        <p14:creationId xmlns:p14="http://schemas.microsoft.com/office/powerpoint/2010/main" xmlns="" val="797303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1985D62-EBCA-4447-8D9E-D6399A7347C2}"/>
              </a:ext>
            </a:extLst>
          </p:cNvPr>
          <p:cNvSpPr txBox="1"/>
          <p:nvPr/>
        </p:nvSpPr>
        <p:spPr>
          <a:xfrm>
            <a:off x="2925902" y="2459504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快闪模板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14F8F3B2-93A5-4E22-9F20-15B5F3F74C47}"/>
              </a:ext>
            </a:extLst>
          </p:cNvPr>
          <p:cNvSpPr txBox="1"/>
          <p:nvPr/>
        </p:nvSpPr>
        <p:spPr>
          <a:xfrm>
            <a:off x="2925902" y="2459504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快闪模板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E6B5404C-071E-4A01-B46D-899849D5CE7D}"/>
              </a:ext>
            </a:extLst>
          </p:cNvPr>
          <p:cNvSpPr txBox="1"/>
          <p:nvPr/>
        </p:nvSpPr>
        <p:spPr>
          <a:xfrm>
            <a:off x="2925902" y="2459504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快闪模板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977CEF4-8878-47F1-A1B0-2D8A17AD15CB}"/>
              </a:ext>
            </a:extLst>
          </p:cNvPr>
          <p:cNvSpPr txBox="1"/>
          <p:nvPr/>
        </p:nvSpPr>
        <p:spPr>
          <a:xfrm>
            <a:off x="2925902" y="2459504"/>
            <a:ext cx="6340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快闪模板</a:t>
            </a:r>
            <a:endParaRPr lang="zh-CN" altLang="en-US" sz="12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880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Click="0" advTm="80"/>
    </mc:Choice>
    <mc:Fallback>
      <p:transition spd="slow" advClick="0" advTm="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2319129" y="3075057"/>
            <a:ext cx="8203098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21000" b="1" spc="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各位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002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31"/>
    </mc:Choice>
    <mc:Fallback>
      <p:transition spd="slow" advTm="431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1445F8E1-188A-422F-8C3C-0FA99D4E9958}"/>
              </a:ext>
            </a:extLst>
          </p:cNvPr>
          <p:cNvSpPr txBox="1"/>
          <p:nvPr/>
        </p:nvSpPr>
        <p:spPr>
          <a:xfrm>
            <a:off x="-1" y="0"/>
            <a:ext cx="12192000" cy="707878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900" dirty="0">
                <a:blipFill>
                  <a:blip r:embed="rId2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</a:t>
            </a:r>
            <a:endParaRPr lang="zh-CN" altLang="en-US" sz="8000" b="1" spc="-900" dirty="0">
              <a:blipFill>
                <a:blip r:embed="rId2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="" xmlns:a16="http://schemas.microsoft.com/office/drawing/2014/main" id="{43A4A24E-7F87-4045-A220-2F23F764A040}"/>
              </a:ext>
            </a:extLst>
          </p:cNvPr>
          <p:cNvSpPr/>
          <p:nvPr/>
        </p:nvSpPr>
        <p:spPr>
          <a:xfrm>
            <a:off x="1452279" y="-4427224"/>
            <a:ext cx="9287441" cy="9287441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6493E965-622A-4658-8FBE-00CAE7E2B21F}"/>
              </a:ext>
            </a:extLst>
          </p:cNvPr>
          <p:cNvSpPr/>
          <p:nvPr/>
        </p:nvSpPr>
        <p:spPr>
          <a:xfrm>
            <a:off x="3163495" y="2194467"/>
            <a:ext cx="650780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COME</a:t>
            </a:r>
            <a:r>
              <a:rPr lang="zh-CN" altLang="en-US" sz="8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8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ON</a:t>
            </a:r>
            <a:r>
              <a:rPr lang="zh-CN" altLang="en-US" sz="8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xmlns="" val="3981674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800"/>
    </mc:Choice>
    <mc:Fallback>
      <p:transition advClick="0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4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40"/>
                            </p:stCondLst>
                            <p:childTnLst>
                              <p:par>
                                <p:cTn id="1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F3A7671F-DC18-4578-ACA6-F03AF5A0037F}"/>
              </a:ext>
            </a:extLst>
          </p:cNvPr>
          <p:cNvSpPr txBox="1"/>
          <p:nvPr/>
        </p:nvSpPr>
        <p:spPr>
          <a:xfrm>
            <a:off x="0" y="0"/>
            <a:ext cx="12192000" cy="7078786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US" altLang="zh-CN" sz="8000" b="1" spc="-900" dirty="0">
                <a:blipFill>
                  <a:blip r:embed="rId2"/>
                  <a:stretch>
                    <a:fillRect/>
                  </a:stretch>
                </a:blip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---</a:t>
            </a:r>
            <a:endParaRPr lang="zh-CN" altLang="en-US" sz="8000" b="1" spc="-900" dirty="0">
              <a:blipFill>
                <a:blip r:embed="rId2"/>
                <a:stretch>
                  <a:fillRect/>
                </a:stretch>
              </a:blip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9630A212-81AC-4D87-BAF2-C8B2BAF0FA9B}"/>
              </a:ext>
            </a:extLst>
          </p:cNvPr>
          <p:cNvSpPr/>
          <p:nvPr/>
        </p:nvSpPr>
        <p:spPr>
          <a:xfrm>
            <a:off x="1476928" y="2160245"/>
            <a:ext cx="2071818" cy="20718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CF1338B0-F468-4700-925C-0939BA2F273C}"/>
              </a:ext>
            </a:extLst>
          </p:cNvPr>
          <p:cNvCxnSpPr/>
          <p:nvPr/>
        </p:nvCxnSpPr>
        <p:spPr>
          <a:xfrm>
            <a:off x="2567427" y="3196154"/>
            <a:ext cx="3528573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="" xmlns:a16="http://schemas.microsoft.com/office/drawing/2014/main" id="{D3660042-D346-461F-BE6C-938F9F4BB3E4}"/>
              </a:ext>
            </a:extLst>
          </p:cNvPr>
          <p:cNvSpPr/>
          <p:nvPr/>
        </p:nvSpPr>
        <p:spPr>
          <a:xfrm>
            <a:off x="1295728" y="1979045"/>
            <a:ext cx="2434218" cy="24342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23B48B41-A7F7-4DCB-B8C1-B03B4B4C37F6}"/>
              </a:ext>
            </a:extLst>
          </p:cNvPr>
          <p:cNvSpPr/>
          <p:nvPr/>
        </p:nvSpPr>
        <p:spPr>
          <a:xfrm>
            <a:off x="1162391" y="1845708"/>
            <a:ext cx="2700892" cy="27008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1A754C97-D1E1-47FC-9F12-726B9488C3DA}"/>
              </a:ext>
            </a:extLst>
          </p:cNvPr>
          <p:cNvSpPr/>
          <p:nvPr/>
        </p:nvSpPr>
        <p:spPr>
          <a:xfrm>
            <a:off x="1162391" y="1845708"/>
            <a:ext cx="2700892" cy="270089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264C59E4-FFEF-4618-AC68-16E0DCF64D61}"/>
              </a:ext>
            </a:extLst>
          </p:cNvPr>
          <p:cNvSpPr txBox="1"/>
          <p:nvPr/>
        </p:nvSpPr>
        <p:spPr>
          <a:xfrm>
            <a:off x="541866" y="2553850"/>
            <a:ext cx="48498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Have a</a:t>
            </a:r>
            <a:r>
              <a:rPr lang="zh-CN" altLang="en-US" sz="6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6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Try!</a:t>
            </a:r>
            <a:endParaRPr lang="zh-CN" altLang="en-US" sz="6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0658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Click="0" advTm="50"/>
    </mc:Choice>
    <mc:Fallback>
      <p:transition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xit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xit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xit" presetSubtype="3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xit" presetSubtype="3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xit" presetSubtype="3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"/>
                            </p:stCondLst>
                            <p:childTnLst>
                              <p:par>
                                <p:cTn id="44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  <p:bldP spid="7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">
            <a:extLst>
              <a:ext uri="{FF2B5EF4-FFF2-40B4-BE49-F238E27FC236}">
                <a16:creationId xmlns="" xmlns:a16="http://schemas.microsoft.com/office/drawing/2014/main" id="{0F2A432A-E38B-4351-A5FF-E2C439B4F471}"/>
              </a:ext>
            </a:extLst>
          </p:cNvPr>
          <p:cNvSpPr/>
          <p:nvPr/>
        </p:nvSpPr>
        <p:spPr>
          <a:xfrm rot="8940187" flipV="1">
            <a:off x="7075674" y="4992557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2">
            <a:extLst>
              <a:ext uri="{FF2B5EF4-FFF2-40B4-BE49-F238E27FC236}">
                <a16:creationId xmlns="" xmlns:a16="http://schemas.microsoft.com/office/drawing/2014/main" id="{FCF0A2C5-4893-492A-8842-39A83BA66094}"/>
              </a:ext>
            </a:extLst>
          </p:cNvPr>
          <p:cNvSpPr/>
          <p:nvPr/>
        </p:nvSpPr>
        <p:spPr>
          <a:xfrm rot="8940187" flipV="1">
            <a:off x="4107433" y="4486224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3">
            <a:extLst>
              <a:ext uri="{FF2B5EF4-FFF2-40B4-BE49-F238E27FC236}">
                <a16:creationId xmlns="" xmlns:a16="http://schemas.microsoft.com/office/drawing/2014/main" id="{18F070CF-EB89-4DFE-819E-B697BFC247A6}"/>
              </a:ext>
            </a:extLst>
          </p:cNvPr>
          <p:cNvSpPr/>
          <p:nvPr/>
        </p:nvSpPr>
        <p:spPr>
          <a:xfrm rot="8940187" flipV="1">
            <a:off x="3224564" y="171637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4">
            <a:extLst>
              <a:ext uri="{FF2B5EF4-FFF2-40B4-BE49-F238E27FC236}">
                <a16:creationId xmlns="" xmlns:a16="http://schemas.microsoft.com/office/drawing/2014/main" id="{B0AF8712-EDEE-4A03-B704-81B6D117FA8C}"/>
              </a:ext>
            </a:extLst>
          </p:cNvPr>
          <p:cNvSpPr/>
          <p:nvPr/>
        </p:nvSpPr>
        <p:spPr>
          <a:xfrm rot="8940187" flipV="1">
            <a:off x="1551281" y="4611566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5">
            <a:extLst>
              <a:ext uri="{FF2B5EF4-FFF2-40B4-BE49-F238E27FC236}">
                <a16:creationId xmlns="" xmlns:a16="http://schemas.microsoft.com/office/drawing/2014/main" id="{1D448645-AB24-4CFF-A1EF-7186E32AD16C}"/>
              </a:ext>
            </a:extLst>
          </p:cNvPr>
          <p:cNvSpPr/>
          <p:nvPr/>
        </p:nvSpPr>
        <p:spPr>
          <a:xfrm rot="8940187" flipV="1">
            <a:off x="5693040" y="1808645"/>
            <a:ext cx="1353810" cy="75573"/>
          </a:xfrm>
          <a:custGeom>
            <a:avLst/>
            <a:gdLst>
              <a:gd name="connsiteX0" fmla="*/ 375899 w 3658771"/>
              <a:gd name="connsiteY0" fmla="*/ 66655 h 351772"/>
              <a:gd name="connsiteX1" fmla="*/ 3658744 w 3658771"/>
              <a:gd name="connsiteY1" fmla="*/ 21685 h 351772"/>
              <a:gd name="connsiteX2" fmla="*/ 435859 w 3658771"/>
              <a:gd name="connsiteY2" fmla="*/ 351469 h 351772"/>
              <a:gd name="connsiteX3" fmla="*/ 375899 w 3658771"/>
              <a:gd name="connsiteY3" fmla="*/ 66655 h 35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8771" h="351772">
                <a:moveTo>
                  <a:pt x="375899" y="66655"/>
                </a:moveTo>
                <a:cubicBezTo>
                  <a:pt x="913047" y="11691"/>
                  <a:pt x="3648751" y="-25784"/>
                  <a:pt x="3658744" y="21685"/>
                </a:cubicBezTo>
                <a:cubicBezTo>
                  <a:pt x="3668737" y="69154"/>
                  <a:pt x="978003" y="341476"/>
                  <a:pt x="435859" y="351469"/>
                </a:cubicBezTo>
                <a:cubicBezTo>
                  <a:pt x="-106285" y="361462"/>
                  <a:pt x="-161249" y="121619"/>
                  <a:pt x="375899" y="6665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90000">
                <a:srgbClr val="FBFFFE">
                  <a:alpha val="50000"/>
                </a:srgb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AC4AAAAB-B6A5-45C8-A3D2-1F706225088D}"/>
              </a:ext>
            </a:extLst>
          </p:cNvPr>
          <p:cNvSpPr txBox="1"/>
          <p:nvPr/>
        </p:nvSpPr>
        <p:spPr>
          <a:xfrm>
            <a:off x="3488268" y="2880781"/>
            <a:ext cx="5215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</a:t>
            </a:r>
            <a:endParaRPr lang="zh-CN" altLang="en-US" sz="9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0CFC7F29-F578-4753-9E77-C4A6A8EA3919}"/>
              </a:ext>
            </a:extLst>
          </p:cNvPr>
          <p:cNvSpPr/>
          <p:nvPr/>
        </p:nvSpPr>
        <p:spPr>
          <a:xfrm>
            <a:off x="5768784" y="3406140"/>
            <a:ext cx="654432" cy="45719"/>
          </a:xfrm>
          <a:prstGeom prst="ellipse">
            <a:avLst/>
          </a:prstGeom>
          <a:gradFill>
            <a:gsLst>
              <a:gs pos="30000">
                <a:schemeClr val="bg1">
                  <a:alpha val="50000"/>
                </a:schemeClr>
              </a:gs>
              <a:gs pos="800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1368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Click="0" advTm="50">
        <p14:flythrough/>
      </p:transition>
    </mc:Choice>
    <mc:Fallback>
      <p:transition advClick="0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xit" presetSubtype="16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7.40741E-7 L -0.25 -7.40741E-7 " pathEditMode="relative" rAng="0" ptsTypes="AA">
                                      <p:cBhvr>
                                        <p:cTn id="17" dur="3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47578 -0.45856 L -0.35729 0.33889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54" y="3986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73151 -0.70324 L -0.35729 0.33889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40" y="5210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62357 -0.6 L -0.35729 0.33889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049" y="4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3" grpId="0" animBg="1"/>
      <p:bldP spid="13" grpId="1" animBg="1"/>
      <p:bldP spid="13" grpId="2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="" xmlns:a16="http://schemas.microsoft.com/office/drawing/2014/main" id="{A7A1802E-75D7-4657-8E83-9899609E91F5}"/>
              </a:ext>
            </a:extLst>
          </p:cNvPr>
          <p:cNvSpPr/>
          <p:nvPr/>
        </p:nvSpPr>
        <p:spPr>
          <a:xfrm>
            <a:off x="857794" y="359359"/>
            <a:ext cx="1047641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感谢您下载觅知网平台上提供的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作品，为了您和觅知网以及原创作者的利益，请勿复制、传播、销售，否则将承担法律责任！觅知网将对作品进行维权，按照传播下载次数进行十倍的索取赔偿！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在觅知网出售的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的保护，作品的所有权、版权和著作权归觅知网所有，您下载的是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不得将觅知网的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D01EC804-FC4B-4B95-A1CA-127D0CEE932D}"/>
              </a:ext>
            </a:extLst>
          </p:cNvPr>
          <p:cNvSpPr/>
          <p:nvPr/>
        </p:nvSpPr>
        <p:spPr>
          <a:xfrm>
            <a:off x="269966" y="4871661"/>
            <a:ext cx="11652068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更多模板烦请登陆：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http://www.51miz.com/ppt/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660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300" advClick="0" advTm="2000">
        <p14:flythrough/>
      </p:transition>
    </mc:Choice>
    <mc:Fallback>
      <p:transition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框 2"/>
          <p:cNvSpPr txBox="1"/>
          <p:nvPr/>
        </p:nvSpPr>
        <p:spPr>
          <a:xfrm>
            <a:off x="661033" y="1543869"/>
            <a:ext cx="5885541" cy="2862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8000" b="1" spc="-3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老师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627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88"/>
    </mc:Choice>
    <mc:Fallback>
      <p:transition spd="slow" advTm="48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3"/>
          <p:cNvSpPr txBox="1"/>
          <p:nvPr/>
        </p:nvSpPr>
        <p:spPr>
          <a:xfrm>
            <a:off x="3338193" y="1543869"/>
            <a:ext cx="6852727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5000" b="1" spc="-3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</a:rPr>
              <a:t>同事</a:t>
            </a:r>
            <a:r>
              <a:rPr dirty="0" smtClean="0">
                <a:solidFill>
                  <a:schemeClr val="bg1"/>
                </a:solidFill>
              </a:rPr>
              <a:t>们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598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advClick="0" advTm="1000">
        <p14:flythrough/>
      </p:transition>
    </mc:Choice>
    <mc:Fallback>
      <p:transition advClick="0" advTm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文本框 5"/>
          <p:cNvSpPr txBox="1"/>
          <p:nvPr/>
        </p:nvSpPr>
        <p:spPr>
          <a:xfrm>
            <a:off x="5655559" y="1635455"/>
            <a:ext cx="5965054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5000" b="1" spc="-3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>
                <a:solidFill>
                  <a:srgbClr val="CE9A56"/>
                </a:solidFill>
              </a:rPr>
              <a:t>家</a:t>
            </a:r>
          </a:p>
        </p:txBody>
      </p:sp>
      <p:sp>
        <p:nvSpPr>
          <p:cNvPr id="126" name="文本框 4"/>
          <p:cNvSpPr txBox="1"/>
          <p:nvPr/>
        </p:nvSpPr>
        <p:spPr>
          <a:xfrm>
            <a:off x="3858368" y="1543868"/>
            <a:ext cx="2838451" cy="2400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just">
              <a:defRPr sz="15000" b="1" spc="-300">
                <a:solidFill>
                  <a:srgbClr val="FFFF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solidFill>
                  <a:srgbClr val="CF9A55"/>
                </a:solidFill>
              </a:rPr>
              <a:t>大</a:t>
            </a:r>
            <a:r>
              <a:rPr sz="9600" dirty="0">
                <a:solidFill>
                  <a:srgbClr val="FFFFFF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xmlns="" val="25165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94"/>
    </mc:Choice>
    <mc:Fallback>
      <p:transition spd="slow" advTm="49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475</Words>
  <Application>Microsoft Office PowerPoint</Application>
  <PresentationFormat>自定义</PresentationFormat>
  <Paragraphs>103</Paragraphs>
  <Slides>63</Slides>
  <Notes>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723991690@qq.com</dc:creator>
  <cp:lastModifiedBy>qianqiqing</cp:lastModifiedBy>
  <cp:revision>104</cp:revision>
  <dcterms:created xsi:type="dcterms:W3CDTF">2018-04-21T06:19:44Z</dcterms:created>
  <dcterms:modified xsi:type="dcterms:W3CDTF">2018-05-12T07:45:27Z</dcterms:modified>
</cp:coreProperties>
</file>